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3"/>
  </p:notesMasterIdLst>
  <p:sldIdLst>
    <p:sldId id="2480" r:id="rId5"/>
    <p:sldId id="2482" r:id="rId6"/>
    <p:sldId id="2481" r:id="rId7"/>
    <p:sldId id="2511" r:id="rId8"/>
    <p:sldId id="2508" r:id="rId9"/>
    <p:sldId id="2509" r:id="rId10"/>
    <p:sldId id="2510" r:id="rId11"/>
    <p:sldId id="2488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61"/>
    <a:srgbClr val="043748"/>
    <a:srgbClr val="8FD1DA"/>
    <a:srgbClr val="164C62"/>
    <a:srgbClr val="308189"/>
    <a:srgbClr val="B45244"/>
    <a:srgbClr val="3D3D3B"/>
    <a:srgbClr val="465C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45931-5546-0E8B-3A4A-4B26733C1DD2}" v="1338" dt="2026-07-01T14:27:27.584"/>
    <p1510:client id="{B16E5C4E-F74B-59E8-CADD-68F2D14BBB3D}" v="689" dt="2026-07-01T19:56:15.053"/>
    <p1510:client id="{B3419FBE-C3F3-E929-A049-BF5222F79187}" v="330" dt="2026-06-30T16:15:27.414"/>
    <p1510:client id="{F2E644E4-046D-E2B5-1DEB-A705FD9E954B}" v="3" dt="2026-06-30T14:21:52.9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CD22-260E-41BE-9E97-F959F047A5FA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EAED-7CEE-42ED-A750-56394A9C1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6A5FA51E-9F64-8C0A-9D22-7B236756DB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5E82FE-6F62-044D-EB3A-F189A003A6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57998" y="0"/>
            <a:ext cx="1747520" cy="859155"/>
          </a:xfrm>
          <a:custGeom>
            <a:avLst/>
            <a:gdLst/>
            <a:ahLst/>
            <a:cxnLst/>
            <a:rect l="l" t="t" r="r" b="b"/>
            <a:pathLst>
              <a:path w="1747520" h="859155">
                <a:moveTo>
                  <a:pt x="1747240" y="792873"/>
                </a:moveTo>
                <a:lnTo>
                  <a:pt x="1745792" y="744575"/>
                </a:lnTo>
                <a:lnTo>
                  <a:pt x="1741500" y="697039"/>
                </a:lnTo>
                <a:lnTo>
                  <a:pt x="1734464" y="650354"/>
                </a:lnTo>
                <a:lnTo>
                  <a:pt x="1724748" y="604608"/>
                </a:lnTo>
                <a:lnTo>
                  <a:pt x="1712442" y="559866"/>
                </a:lnTo>
                <a:lnTo>
                  <a:pt x="1697634" y="516216"/>
                </a:lnTo>
                <a:lnTo>
                  <a:pt x="1680400" y="473760"/>
                </a:lnTo>
                <a:lnTo>
                  <a:pt x="1660817" y="432549"/>
                </a:lnTo>
                <a:lnTo>
                  <a:pt x="1638985" y="392696"/>
                </a:lnTo>
                <a:lnTo>
                  <a:pt x="1614970" y="354279"/>
                </a:lnTo>
                <a:lnTo>
                  <a:pt x="1588871" y="317360"/>
                </a:lnTo>
                <a:lnTo>
                  <a:pt x="1560766" y="282041"/>
                </a:lnTo>
                <a:lnTo>
                  <a:pt x="1530718" y="248399"/>
                </a:lnTo>
                <a:lnTo>
                  <a:pt x="1498841" y="216522"/>
                </a:lnTo>
                <a:lnTo>
                  <a:pt x="1465199" y="186474"/>
                </a:lnTo>
                <a:lnTo>
                  <a:pt x="1429880" y="158369"/>
                </a:lnTo>
                <a:lnTo>
                  <a:pt x="1392961" y="132270"/>
                </a:lnTo>
                <a:lnTo>
                  <a:pt x="1354543" y="108254"/>
                </a:lnTo>
                <a:lnTo>
                  <a:pt x="1314691" y="86423"/>
                </a:lnTo>
                <a:lnTo>
                  <a:pt x="1273479" y="66840"/>
                </a:lnTo>
                <a:lnTo>
                  <a:pt x="1231023" y="49606"/>
                </a:lnTo>
                <a:lnTo>
                  <a:pt x="1187373" y="34798"/>
                </a:lnTo>
                <a:lnTo>
                  <a:pt x="1142631" y="22491"/>
                </a:lnTo>
                <a:lnTo>
                  <a:pt x="1096886" y="12776"/>
                </a:lnTo>
                <a:lnTo>
                  <a:pt x="1050201" y="5740"/>
                </a:lnTo>
                <a:lnTo>
                  <a:pt x="1002665" y="1447"/>
                </a:lnTo>
                <a:lnTo>
                  <a:pt x="954366" y="0"/>
                </a:lnTo>
                <a:lnTo>
                  <a:pt x="875576" y="0"/>
                </a:lnTo>
                <a:lnTo>
                  <a:pt x="871689" y="0"/>
                </a:lnTo>
                <a:lnTo>
                  <a:pt x="0" y="0"/>
                </a:lnTo>
                <a:lnTo>
                  <a:pt x="0" y="66128"/>
                </a:lnTo>
                <a:lnTo>
                  <a:pt x="1435" y="114439"/>
                </a:lnTo>
                <a:lnTo>
                  <a:pt x="5727" y="161975"/>
                </a:lnTo>
                <a:lnTo>
                  <a:pt x="12763" y="208661"/>
                </a:lnTo>
                <a:lnTo>
                  <a:pt x="22479" y="254406"/>
                </a:lnTo>
                <a:lnTo>
                  <a:pt x="34785" y="299148"/>
                </a:lnTo>
                <a:lnTo>
                  <a:pt x="49593" y="342798"/>
                </a:lnTo>
                <a:lnTo>
                  <a:pt x="66827" y="385254"/>
                </a:lnTo>
                <a:lnTo>
                  <a:pt x="86410" y="426466"/>
                </a:lnTo>
                <a:lnTo>
                  <a:pt x="108242" y="466318"/>
                </a:lnTo>
                <a:lnTo>
                  <a:pt x="132257" y="504736"/>
                </a:lnTo>
                <a:lnTo>
                  <a:pt x="158356" y="541655"/>
                </a:lnTo>
                <a:lnTo>
                  <a:pt x="186461" y="576973"/>
                </a:lnTo>
                <a:lnTo>
                  <a:pt x="216509" y="610616"/>
                </a:lnTo>
                <a:lnTo>
                  <a:pt x="248386" y="642493"/>
                </a:lnTo>
                <a:lnTo>
                  <a:pt x="282028" y="672541"/>
                </a:lnTo>
                <a:lnTo>
                  <a:pt x="317347" y="700646"/>
                </a:lnTo>
                <a:lnTo>
                  <a:pt x="354266" y="726744"/>
                </a:lnTo>
                <a:lnTo>
                  <a:pt x="392684" y="750760"/>
                </a:lnTo>
                <a:lnTo>
                  <a:pt x="432536" y="772591"/>
                </a:lnTo>
                <a:lnTo>
                  <a:pt x="473748" y="792175"/>
                </a:lnTo>
                <a:lnTo>
                  <a:pt x="516204" y="809409"/>
                </a:lnTo>
                <a:lnTo>
                  <a:pt x="559854" y="824217"/>
                </a:lnTo>
                <a:lnTo>
                  <a:pt x="604596" y="836523"/>
                </a:lnTo>
                <a:lnTo>
                  <a:pt x="650341" y="846239"/>
                </a:lnTo>
                <a:lnTo>
                  <a:pt x="697026" y="853274"/>
                </a:lnTo>
                <a:lnTo>
                  <a:pt x="744562" y="857567"/>
                </a:lnTo>
                <a:lnTo>
                  <a:pt x="792873" y="859002"/>
                </a:lnTo>
                <a:lnTo>
                  <a:pt x="871689" y="859002"/>
                </a:lnTo>
                <a:lnTo>
                  <a:pt x="875576" y="859002"/>
                </a:lnTo>
                <a:lnTo>
                  <a:pt x="1747240" y="859002"/>
                </a:lnTo>
                <a:lnTo>
                  <a:pt x="1747240" y="792873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0A09C483-2E7E-2A1F-295D-25801E817C5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605234" y="0"/>
            <a:ext cx="2588260" cy="2593975"/>
            <a:chOff x="9605234" y="0"/>
            <a:chExt cx="2588260" cy="259397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9A19AE50-1B89-CEA9-EC44-C62941C330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0809" y="859002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82702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75576" y="859002"/>
                  </a:lnTo>
                  <a:lnTo>
                    <a:pt x="875576" y="792873"/>
                  </a:lnTo>
                  <a:lnTo>
                    <a:pt x="874129" y="744573"/>
                  </a:lnTo>
                  <a:lnTo>
                    <a:pt x="869843" y="697038"/>
                  </a:lnTo>
                  <a:lnTo>
                    <a:pt x="862801" y="650352"/>
                  </a:lnTo>
                  <a:lnTo>
                    <a:pt x="853087" y="604597"/>
                  </a:lnTo>
                  <a:lnTo>
                    <a:pt x="840783" y="559856"/>
                  </a:lnTo>
                  <a:lnTo>
                    <a:pt x="825972" y="516212"/>
                  </a:lnTo>
                  <a:lnTo>
                    <a:pt x="808737" y="473749"/>
                  </a:lnTo>
                  <a:lnTo>
                    <a:pt x="789160" y="432548"/>
                  </a:lnTo>
                  <a:lnTo>
                    <a:pt x="767326" y="392693"/>
                  </a:lnTo>
                  <a:lnTo>
                    <a:pt x="743316" y="354267"/>
                  </a:lnTo>
                  <a:lnTo>
                    <a:pt x="717214" y="317353"/>
                  </a:lnTo>
                  <a:lnTo>
                    <a:pt x="689103" y="282033"/>
                  </a:lnTo>
                  <a:lnTo>
                    <a:pt x="659065" y="248391"/>
                  </a:lnTo>
                  <a:lnTo>
                    <a:pt x="627184" y="216510"/>
                  </a:lnTo>
                  <a:lnTo>
                    <a:pt x="593542" y="186472"/>
                  </a:lnTo>
                  <a:lnTo>
                    <a:pt x="558222" y="158361"/>
                  </a:lnTo>
                  <a:lnTo>
                    <a:pt x="521308" y="132259"/>
                  </a:lnTo>
                  <a:lnTo>
                    <a:pt x="482882" y="108249"/>
                  </a:lnTo>
                  <a:lnTo>
                    <a:pt x="443027" y="86415"/>
                  </a:lnTo>
                  <a:lnTo>
                    <a:pt x="401827" y="66838"/>
                  </a:lnTo>
                  <a:lnTo>
                    <a:pt x="359363" y="49603"/>
                  </a:lnTo>
                  <a:lnTo>
                    <a:pt x="315719" y="34792"/>
                  </a:lnTo>
                  <a:lnTo>
                    <a:pt x="270978" y="22488"/>
                  </a:lnTo>
                  <a:lnTo>
                    <a:pt x="225223" y="12774"/>
                  </a:lnTo>
                  <a:lnTo>
                    <a:pt x="178537" y="5732"/>
                  </a:lnTo>
                  <a:lnTo>
                    <a:pt x="131002" y="1446"/>
                  </a:lnTo>
                  <a:lnTo>
                    <a:pt x="8270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077419FC-6A85-E443-A4BF-C5C388DEFD4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8" y="0"/>
              <a:ext cx="1751330" cy="1718310"/>
            </a:xfrm>
            <a:custGeom>
              <a:avLst/>
              <a:gdLst/>
              <a:ahLst/>
              <a:cxnLst/>
              <a:rect l="l" t="t" r="r" b="b"/>
              <a:pathLst>
                <a:path w="1751329" h="1718310">
                  <a:moveTo>
                    <a:pt x="875550" y="859015"/>
                  </a:moveTo>
                  <a:lnTo>
                    <a:pt x="0" y="859015"/>
                  </a:lnTo>
                  <a:lnTo>
                    <a:pt x="0" y="925144"/>
                  </a:lnTo>
                  <a:lnTo>
                    <a:pt x="1447" y="973442"/>
                  </a:lnTo>
                  <a:lnTo>
                    <a:pt x="5727" y="1020978"/>
                  </a:lnTo>
                  <a:lnTo>
                    <a:pt x="12763" y="1067663"/>
                  </a:lnTo>
                  <a:lnTo>
                    <a:pt x="22479" y="1113409"/>
                  </a:lnTo>
                  <a:lnTo>
                    <a:pt x="34785" y="1158151"/>
                  </a:lnTo>
                  <a:lnTo>
                    <a:pt x="49593" y="1201801"/>
                  </a:lnTo>
                  <a:lnTo>
                    <a:pt x="66840" y="1244269"/>
                  </a:lnTo>
                  <a:lnTo>
                    <a:pt x="86410" y="1285468"/>
                  </a:lnTo>
                  <a:lnTo>
                    <a:pt x="108242" y="1325321"/>
                  </a:lnTo>
                  <a:lnTo>
                    <a:pt x="132257" y="1363751"/>
                  </a:lnTo>
                  <a:lnTo>
                    <a:pt x="158356" y="1400657"/>
                  </a:lnTo>
                  <a:lnTo>
                    <a:pt x="186461" y="1435976"/>
                  </a:lnTo>
                  <a:lnTo>
                    <a:pt x="216509" y="1469618"/>
                  </a:lnTo>
                  <a:lnTo>
                    <a:pt x="248386" y="1501508"/>
                  </a:lnTo>
                  <a:lnTo>
                    <a:pt x="282028" y="1531543"/>
                  </a:lnTo>
                  <a:lnTo>
                    <a:pt x="317347" y="1559648"/>
                  </a:lnTo>
                  <a:lnTo>
                    <a:pt x="354266" y="1585747"/>
                  </a:lnTo>
                  <a:lnTo>
                    <a:pt x="392684" y="1609763"/>
                  </a:lnTo>
                  <a:lnTo>
                    <a:pt x="432549" y="1631594"/>
                  </a:lnTo>
                  <a:lnTo>
                    <a:pt x="473748" y="1651177"/>
                  </a:lnTo>
                  <a:lnTo>
                    <a:pt x="516204" y="1668411"/>
                  </a:lnTo>
                  <a:lnTo>
                    <a:pt x="559854" y="1683219"/>
                  </a:lnTo>
                  <a:lnTo>
                    <a:pt x="604596" y="1695526"/>
                  </a:lnTo>
                  <a:lnTo>
                    <a:pt x="650341" y="1705241"/>
                  </a:lnTo>
                  <a:lnTo>
                    <a:pt x="697039" y="1712277"/>
                  </a:lnTo>
                  <a:lnTo>
                    <a:pt x="744562" y="1716570"/>
                  </a:lnTo>
                  <a:lnTo>
                    <a:pt x="792873" y="1718017"/>
                  </a:lnTo>
                  <a:lnTo>
                    <a:pt x="875550" y="1718017"/>
                  </a:lnTo>
                  <a:lnTo>
                    <a:pt x="875550" y="859015"/>
                  </a:lnTo>
                  <a:close/>
                </a:path>
                <a:path w="1751329" h="1718310">
                  <a:moveTo>
                    <a:pt x="1751139" y="0"/>
                  </a:moveTo>
                  <a:lnTo>
                    <a:pt x="875563" y="0"/>
                  </a:lnTo>
                  <a:lnTo>
                    <a:pt x="875563" y="66128"/>
                  </a:lnTo>
                  <a:lnTo>
                    <a:pt x="877011" y="114439"/>
                  </a:lnTo>
                  <a:lnTo>
                    <a:pt x="881303" y="161975"/>
                  </a:lnTo>
                  <a:lnTo>
                    <a:pt x="888339" y="208661"/>
                  </a:lnTo>
                  <a:lnTo>
                    <a:pt x="898055" y="254406"/>
                  </a:lnTo>
                  <a:lnTo>
                    <a:pt x="910361" y="299148"/>
                  </a:lnTo>
                  <a:lnTo>
                    <a:pt x="925169" y="342798"/>
                  </a:lnTo>
                  <a:lnTo>
                    <a:pt x="942403" y="385254"/>
                  </a:lnTo>
                  <a:lnTo>
                    <a:pt x="961986" y="426466"/>
                  </a:lnTo>
                  <a:lnTo>
                    <a:pt x="983818" y="466318"/>
                  </a:lnTo>
                  <a:lnTo>
                    <a:pt x="1007821" y="504736"/>
                  </a:lnTo>
                  <a:lnTo>
                    <a:pt x="1033932" y="541655"/>
                  </a:lnTo>
                  <a:lnTo>
                    <a:pt x="1062037" y="576973"/>
                  </a:lnTo>
                  <a:lnTo>
                    <a:pt x="1092073" y="610616"/>
                  </a:lnTo>
                  <a:lnTo>
                    <a:pt x="1123962" y="642493"/>
                  </a:lnTo>
                  <a:lnTo>
                    <a:pt x="1157605" y="672541"/>
                  </a:lnTo>
                  <a:lnTo>
                    <a:pt x="1192923" y="700646"/>
                  </a:lnTo>
                  <a:lnTo>
                    <a:pt x="1229829" y="726744"/>
                  </a:lnTo>
                  <a:lnTo>
                    <a:pt x="1268260" y="750760"/>
                  </a:lnTo>
                  <a:lnTo>
                    <a:pt x="1308112" y="772591"/>
                  </a:lnTo>
                  <a:lnTo>
                    <a:pt x="1349311" y="792175"/>
                  </a:lnTo>
                  <a:lnTo>
                    <a:pt x="1391780" y="809409"/>
                  </a:lnTo>
                  <a:lnTo>
                    <a:pt x="1435417" y="824217"/>
                  </a:lnTo>
                  <a:lnTo>
                    <a:pt x="1480159" y="836523"/>
                  </a:lnTo>
                  <a:lnTo>
                    <a:pt x="1525917" y="846239"/>
                  </a:lnTo>
                  <a:lnTo>
                    <a:pt x="1572602" y="853274"/>
                  </a:lnTo>
                  <a:lnTo>
                    <a:pt x="1620139" y="857567"/>
                  </a:lnTo>
                  <a:lnTo>
                    <a:pt x="1668437" y="859002"/>
                  </a:lnTo>
                  <a:lnTo>
                    <a:pt x="1751139" y="859002"/>
                  </a:lnTo>
                  <a:lnTo>
                    <a:pt x="175113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F3B9BB54-A47A-303D-896B-D45083E37EE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5234" y="5"/>
              <a:ext cx="875665" cy="859155"/>
            </a:xfrm>
            <a:custGeom>
              <a:avLst/>
              <a:gdLst/>
              <a:ahLst/>
              <a:cxnLst/>
              <a:rect l="l" t="t" r="r" b="b"/>
              <a:pathLst>
                <a:path w="875665" h="859155">
                  <a:moveTo>
                    <a:pt x="479132" y="0"/>
                  </a:moveTo>
                  <a:lnTo>
                    <a:pt x="396455" y="0"/>
                  </a:lnTo>
                  <a:lnTo>
                    <a:pt x="350219" y="2667"/>
                  </a:lnTo>
                  <a:lnTo>
                    <a:pt x="305550" y="10470"/>
                  </a:lnTo>
                  <a:lnTo>
                    <a:pt x="262746" y="23112"/>
                  </a:lnTo>
                  <a:lnTo>
                    <a:pt x="222102" y="40295"/>
                  </a:lnTo>
                  <a:lnTo>
                    <a:pt x="183918" y="61721"/>
                  </a:lnTo>
                  <a:lnTo>
                    <a:pt x="148491" y="87094"/>
                  </a:lnTo>
                  <a:lnTo>
                    <a:pt x="116117" y="116116"/>
                  </a:lnTo>
                  <a:lnTo>
                    <a:pt x="87095" y="148488"/>
                  </a:lnTo>
                  <a:lnTo>
                    <a:pt x="61722" y="183915"/>
                  </a:lnTo>
                  <a:lnTo>
                    <a:pt x="40295" y="222098"/>
                  </a:lnTo>
                  <a:lnTo>
                    <a:pt x="23112" y="262739"/>
                  </a:lnTo>
                  <a:lnTo>
                    <a:pt x="10470" y="305542"/>
                  </a:lnTo>
                  <a:lnTo>
                    <a:pt x="2667" y="350209"/>
                  </a:lnTo>
                  <a:lnTo>
                    <a:pt x="0" y="396443"/>
                  </a:lnTo>
                  <a:lnTo>
                    <a:pt x="0" y="462559"/>
                  </a:lnTo>
                  <a:lnTo>
                    <a:pt x="2667" y="508792"/>
                  </a:lnTo>
                  <a:lnTo>
                    <a:pt x="10470" y="553459"/>
                  </a:lnTo>
                  <a:lnTo>
                    <a:pt x="23112" y="596262"/>
                  </a:lnTo>
                  <a:lnTo>
                    <a:pt x="40295" y="636904"/>
                  </a:lnTo>
                  <a:lnTo>
                    <a:pt x="61722" y="675087"/>
                  </a:lnTo>
                  <a:lnTo>
                    <a:pt x="87095" y="710513"/>
                  </a:lnTo>
                  <a:lnTo>
                    <a:pt x="116117" y="742886"/>
                  </a:lnTo>
                  <a:lnTo>
                    <a:pt x="148491" y="771907"/>
                  </a:lnTo>
                  <a:lnTo>
                    <a:pt x="183918" y="797280"/>
                  </a:lnTo>
                  <a:lnTo>
                    <a:pt x="222102" y="818707"/>
                  </a:lnTo>
                  <a:lnTo>
                    <a:pt x="262746" y="835890"/>
                  </a:lnTo>
                  <a:lnTo>
                    <a:pt x="305550" y="848532"/>
                  </a:lnTo>
                  <a:lnTo>
                    <a:pt x="350219" y="856335"/>
                  </a:lnTo>
                  <a:lnTo>
                    <a:pt x="396455" y="859002"/>
                  </a:lnTo>
                  <a:lnTo>
                    <a:pt x="479132" y="859002"/>
                  </a:lnTo>
                  <a:lnTo>
                    <a:pt x="525366" y="856335"/>
                  </a:lnTo>
                  <a:lnTo>
                    <a:pt x="570033" y="848532"/>
                  </a:lnTo>
                  <a:lnTo>
                    <a:pt x="612836" y="835890"/>
                  </a:lnTo>
                  <a:lnTo>
                    <a:pt x="653477" y="818707"/>
                  </a:lnTo>
                  <a:lnTo>
                    <a:pt x="691660" y="797280"/>
                  </a:lnTo>
                  <a:lnTo>
                    <a:pt x="727087" y="771907"/>
                  </a:lnTo>
                  <a:lnTo>
                    <a:pt x="759459" y="742886"/>
                  </a:lnTo>
                  <a:lnTo>
                    <a:pt x="788481" y="710513"/>
                  </a:lnTo>
                  <a:lnTo>
                    <a:pt x="813854" y="675087"/>
                  </a:lnTo>
                  <a:lnTo>
                    <a:pt x="835280" y="636904"/>
                  </a:lnTo>
                  <a:lnTo>
                    <a:pt x="852463" y="596262"/>
                  </a:lnTo>
                  <a:lnTo>
                    <a:pt x="865105" y="553459"/>
                  </a:lnTo>
                  <a:lnTo>
                    <a:pt x="872908" y="508792"/>
                  </a:lnTo>
                  <a:lnTo>
                    <a:pt x="875576" y="462559"/>
                  </a:lnTo>
                  <a:lnTo>
                    <a:pt x="875576" y="396443"/>
                  </a:lnTo>
                  <a:lnTo>
                    <a:pt x="872908" y="350209"/>
                  </a:lnTo>
                  <a:lnTo>
                    <a:pt x="865105" y="305542"/>
                  </a:lnTo>
                  <a:lnTo>
                    <a:pt x="852463" y="262739"/>
                  </a:lnTo>
                  <a:lnTo>
                    <a:pt x="835280" y="222098"/>
                  </a:lnTo>
                  <a:lnTo>
                    <a:pt x="813854" y="183915"/>
                  </a:lnTo>
                  <a:lnTo>
                    <a:pt x="788481" y="148488"/>
                  </a:lnTo>
                  <a:lnTo>
                    <a:pt x="759459" y="116116"/>
                  </a:lnTo>
                  <a:lnTo>
                    <a:pt x="727087" y="87094"/>
                  </a:lnTo>
                  <a:lnTo>
                    <a:pt x="691660" y="61721"/>
                  </a:lnTo>
                  <a:lnTo>
                    <a:pt x="653477" y="40295"/>
                  </a:lnTo>
                  <a:lnTo>
                    <a:pt x="612836" y="23112"/>
                  </a:lnTo>
                  <a:lnTo>
                    <a:pt x="570033" y="10470"/>
                  </a:lnTo>
                  <a:lnTo>
                    <a:pt x="525366" y="2667"/>
                  </a:lnTo>
                  <a:lnTo>
                    <a:pt x="479132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00541569-3731-EF72-DE1E-02192A9D74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859003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66128" y="0"/>
                  </a:moveTo>
                  <a:lnTo>
                    <a:pt x="0" y="0"/>
                  </a:lnTo>
                  <a:lnTo>
                    <a:pt x="0" y="875576"/>
                  </a:lnTo>
                  <a:lnTo>
                    <a:pt x="836808" y="875576"/>
                  </a:lnTo>
                  <a:lnTo>
                    <a:pt x="836808" y="605981"/>
                  </a:lnTo>
                  <a:lnTo>
                    <a:pt x="824210" y="559856"/>
                  </a:lnTo>
                  <a:lnTo>
                    <a:pt x="809398" y="516212"/>
                  </a:lnTo>
                  <a:lnTo>
                    <a:pt x="792163" y="473749"/>
                  </a:lnTo>
                  <a:lnTo>
                    <a:pt x="772587" y="432548"/>
                  </a:lnTo>
                  <a:lnTo>
                    <a:pt x="750752" y="392693"/>
                  </a:lnTo>
                  <a:lnTo>
                    <a:pt x="726743" y="354267"/>
                  </a:lnTo>
                  <a:lnTo>
                    <a:pt x="700641" y="317353"/>
                  </a:lnTo>
                  <a:lnTo>
                    <a:pt x="672529" y="282033"/>
                  </a:lnTo>
                  <a:lnTo>
                    <a:pt x="642492" y="248391"/>
                  </a:lnTo>
                  <a:lnTo>
                    <a:pt x="610610" y="216510"/>
                  </a:lnTo>
                  <a:lnTo>
                    <a:pt x="576968" y="186472"/>
                  </a:lnTo>
                  <a:lnTo>
                    <a:pt x="541649" y="158361"/>
                  </a:lnTo>
                  <a:lnTo>
                    <a:pt x="504735" y="132259"/>
                  </a:lnTo>
                  <a:lnTo>
                    <a:pt x="466309" y="108249"/>
                  </a:lnTo>
                  <a:lnTo>
                    <a:pt x="426454" y="86415"/>
                  </a:lnTo>
                  <a:lnTo>
                    <a:pt x="385253" y="66838"/>
                  </a:lnTo>
                  <a:lnTo>
                    <a:pt x="342789" y="49603"/>
                  </a:lnTo>
                  <a:lnTo>
                    <a:pt x="299146" y="34792"/>
                  </a:lnTo>
                  <a:lnTo>
                    <a:pt x="254405" y="22488"/>
                  </a:lnTo>
                  <a:lnTo>
                    <a:pt x="208649" y="12774"/>
                  </a:lnTo>
                  <a:lnTo>
                    <a:pt x="161963" y="5732"/>
                  </a:lnTo>
                  <a:lnTo>
                    <a:pt x="114428" y="1446"/>
                  </a:lnTo>
                  <a:lnTo>
                    <a:pt x="66128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782CA543-611F-E65E-6EE2-868C1E6A756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85" y="1718010"/>
              <a:ext cx="836930" cy="875665"/>
            </a:xfrm>
            <a:custGeom>
              <a:avLst/>
              <a:gdLst/>
              <a:ahLst/>
              <a:cxnLst/>
              <a:rect l="l" t="t" r="r" b="b"/>
              <a:pathLst>
                <a:path w="836929" h="875664">
                  <a:moveTo>
                    <a:pt x="836808" y="0"/>
                  </a:moveTo>
                  <a:lnTo>
                    <a:pt x="0" y="0"/>
                  </a:lnTo>
                  <a:lnTo>
                    <a:pt x="0" y="82676"/>
                  </a:lnTo>
                  <a:lnTo>
                    <a:pt x="1446" y="130977"/>
                  </a:lnTo>
                  <a:lnTo>
                    <a:pt x="5732" y="178511"/>
                  </a:lnTo>
                  <a:lnTo>
                    <a:pt x="12774" y="225198"/>
                  </a:lnTo>
                  <a:lnTo>
                    <a:pt x="22488" y="270953"/>
                  </a:lnTo>
                  <a:lnTo>
                    <a:pt x="34792" y="315694"/>
                  </a:lnTo>
                  <a:lnTo>
                    <a:pt x="49603" y="359337"/>
                  </a:lnTo>
                  <a:lnTo>
                    <a:pt x="66838" y="401801"/>
                  </a:lnTo>
                  <a:lnTo>
                    <a:pt x="86415" y="443002"/>
                  </a:lnTo>
                  <a:lnTo>
                    <a:pt x="108249" y="482857"/>
                  </a:lnTo>
                  <a:lnTo>
                    <a:pt x="132259" y="521283"/>
                  </a:lnTo>
                  <a:lnTo>
                    <a:pt x="158361" y="558197"/>
                  </a:lnTo>
                  <a:lnTo>
                    <a:pt x="186472" y="593517"/>
                  </a:lnTo>
                  <a:lnTo>
                    <a:pt x="216510" y="627158"/>
                  </a:lnTo>
                  <a:lnTo>
                    <a:pt x="248391" y="659040"/>
                  </a:lnTo>
                  <a:lnTo>
                    <a:pt x="282033" y="689078"/>
                  </a:lnTo>
                  <a:lnTo>
                    <a:pt x="317353" y="717189"/>
                  </a:lnTo>
                  <a:lnTo>
                    <a:pt x="354267" y="743291"/>
                  </a:lnTo>
                  <a:lnTo>
                    <a:pt x="392693" y="767301"/>
                  </a:lnTo>
                  <a:lnTo>
                    <a:pt x="432548" y="789135"/>
                  </a:lnTo>
                  <a:lnTo>
                    <a:pt x="473749" y="808711"/>
                  </a:lnTo>
                  <a:lnTo>
                    <a:pt x="516212" y="825946"/>
                  </a:lnTo>
                  <a:lnTo>
                    <a:pt x="559856" y="840758"/>
                  </a:lnTo>
                  <a:lnTo>
                    <a:pt x="604597" y="853062"/>
                  </a:lnTo>
                  <a:lnTo>
                    <a:pt x="650352" y="862776"/>
                  </a:lnTo>
                  <a:lnTo>
                    <a:pt x="697038" y="869818"/>
                  </a:lnTo>
                  <a:lnTo>
                    <a:pt x="744573" y="874103"/>
                  </a:lnTo>
                  <a:lnTo>
                    <a:pt x="792873" y="875550"/>
                  </a:lnTo>
                  <a:lnTo>
                    <a:pt x="836808" y="875550"/>
                  </a:lnTo>
                  <a:lnTo>
                    <a:pt x="836808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DAD7359F-C9D5-0134-71EC-B8706A6290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56377" y="0"/>
              <a:ext cx="836930" cy="859155"/>
            </a:xfrm>
            <a:custGeom>
              <a:avLst/>
              <a:gdLst/>
              <a:ahLst/>
              <a:cxnLst/>
              <a:rect l="l" t="t" r="r" b="b"/>
              <a:pathLst>
                <a:path w="836929" h="859155">
                  <a:moveTo>
                    <a:pt x="836815" y="0"/>
                  </a:moveTo>
                  <a:lnTo>
                    <a:pt x="0" y="0"/>
                  </a:lnTo>
                  <a:lnTo>
                    <a:pt x="0" y="859002"/>
                  </a:lnTo>
                  <a:lnTo>
                    <a:pt x="82702" y="859002"/>
                  </a:lnTo>
                  <a:lnTo>
                    <a:pt x="131002" y="857555"/>
                  </a:lnTo>
                  <a:lnTo>
                    <a:pt x="178537" y="853269"/>
                  </a:lnTo>
                  <a:lnTo>
                    <a:pt x="225223" y="846228"/>
                  </a:lnTo>
                  <a:lnTo>
                    <a:pt x="270978" y="836514"/>
                  </a:lnTo>
                  <a:lnTo>
                    <a:pt x="315719" y="824210"/>
                  </a:lnTo>
                  <a:lnTo>
                    <a:pt x="359363" y="809398"/>
                  </a:lnTo>
                  <a:lnTo>
                    <a:pt x="401827" y="792163"/>
                  </a:lnTo>
                  <a:lnTo>
                    <a:pt x="443027" y="772587"/>
                  </a:lnTo>
                  <a:lnTo>
                    <a:pt x="482882" y="750752"/>
                  </a:lnTo>
                  <a:lnTo>
                    <a:pt x="521308" y="726743"/>
                  </a:lnTo>
                  <a:lnTo>
                    <a:pt x="558222" y="700641"/>
                  </a:lnTo>
                  <a:lnTo>
                    <a:pt x="593542" y="672529"/>
                  </a:lnTo>
                  <a:lnTo>
                    <a:pt x="627184" y="642492"/>
                  </a:lnTo>
                  <a:lnTo>
                    <a:pt x="659065" y="610610"/>
                  </a:lnTo>
                  <a:lnTo>
                    <a:pt x="689103" y="576968"/>
                  </a:lnTo>
                  <a:lnTo>
                    <a:pt x="717214" y="541649"/>
                  </a:lnTo>
                  <a:lnTo>
                    <a:pt x="743316" y="504735"/>
                  </a:lnTo>
                  <a:lnTo>
                    <a:pt x="767326" y="466309"/>
                  </a:lnTo>
                  <a:lnTo>
                    <a:pt x="789160" y="426454"/>
                  </a:lnTo>
                  <a:lnTo>
                    <a:pt x="808737" y="385253"/>
                  </a:lnTo>
                  <a:lnTo>
                    <a:pt x="825972" y="342789"/>
                  </a:lnTo>
                  <a:lnTo>
                    <a:pt x="836815" y="310838"/>
                  </a:lnTo>
                  <a:lnTo>
                    <a:pt x="83681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0">
            <a:extLst>
              <a:ext uri="{FF2B5EF4-FFF2-40B4-BE49-F238E27FC236}">
                <a16:creationId xmlns:a16="http://schemas.microsoft.com/office/drawing/2014/main" id="{815C13C8-78F9-ED9F-FFEB-86BFE78E2B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09468" cy="1426324"/>
          </a:xfrm>
          <a:prstGeom prst="rect">
            <a:avLst/>
          </a:prstGeom>
        </p:spPr>
      </p:pic>
      <p:grpSp>
        <p:nvGrpSpPr>
          <p:cNvPr id="19" name="object 11">
            <a:extLst>
              <a:ext uri="{FF2B5EF4-FFF2-40B4-BE49-F238E27FC236}">
                <a16:creationId xmlns:a16="http://schemas.microsoft.com/office/drawing/2014/main" id="{8CFB57F2-9663-3AE2-D133-60148F1C96F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742861"/>
            <a:ext cx="3089275" cy="4348480"/>
            <a:chOff x="0" y="742861"/>
            <a:chExt cx="3089275" cy="4348480"/>
          </a:xfrm>
        </p:grpSpPr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2D64F616-A809-02C6-A94A-5616E4BEA7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9875"/>
              <a:ext cx="2909468" cy="2854426"/>
            </a:xfrm>
            <a:prstGeom prst="rect">
              <a:avLst/>
            </a:prstGeom>
          </p:spPr>
        </p:pic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58C51F6-180F-8177-2009-FAE79A75FA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747083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80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5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71EBDF43-6B77-DB7B-477F-0FCBB37D80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80" y="2236956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2909468" y="1427213"/>
                  </a:moveTo>
                  <a:lnTo>
                    <a:pt x="1317345" y="1427213"/>
                  </a:lnTo>
                  <a:lnTo>
                    <a:pt x="1269050" y="1426344"/>
                  </a:lnTo>
                  <a:lnTo>
                    <a:pt x="1221194" y="1423757"/>
                  </a:lnTo>
                  <a:lnTo>
                    <a:pt x="1173804" y="1419483"/>
                  </a:lnTo>
                  <a:lnTo>
                    <a:pt x="1126913" y="1413550"/>
                  </a:lnTo>
                  <a:lnTo>
                    <a:pt x="1080549" y="1405988"/>
                  </a:lnTo>
                  <a:lnTo>
                    <a:pt x="1034741" y="1396828"/>
                  </a:lnTo>
                  <a:lnTo>
                    <a:pt x="989521" y="1386099"/>
                  </a:lnTo>
                  <a:lnTo>
                    <a:pt x="944917" y="1373831"/>
                  </a:lnTo>
                  <a:lnTo>
                    <a:pt x="900959" y="1360053"/>
                  </a:lnTo>
                  <a:lnTo>
                    <a:pt x="857677" y="1344796"/>
                  </a:lnTo>
                  <a:lnTo>
                    <a:pt x="815102" y="1328088"/>
                  </a:lnTo>
                  <a:lnTo>
                    <a:pt x="773261" y="1309961"/>
                  </a:lnTo>
                  <a:lnTo>
                    <a:pt x="732187" y="1290443"/>
                  </a:lnTo>
                  <a:lnTo>
                    <a:pt x="691907" y="1269564"/>
                  </a:lnTo>
                  <a:lnTo>
                    <a:pt x="652452" y="1247355"/>
                  </a:lnTo>
                  <a:lnTo>
                    <a:pt x="613852" y="1223844"/>
                  </a:lnTo>
                  <a:lnTo>
                    <a:pt x="576136" y="1199063"/>
                  </a:lnTo>
                  <a:lnTo>
                    <a:pt x="539335" y="1173039"/>
                  </a:lnTo>
                  <a:lnTo>
                    <a:pt x="503477" y="1145804"/>
                  </a:lnTo>
                  <a:lnTo>
                    <a:pt x="468593" y="1117387"/>
                  </a:lnTo>
                  <a:lnTo>
                    <a:pt x="434712" y="1087817"/>
                  </a:lnTo>
                  <a:lnTo>
                    <a:pt x="401865" y="1057125"/>
                  </a:lnTo>
                  <a:lnTo>
                    <a:pt x="370081" y="1025341"/>
                  </a:lnTo>
                  <a:lnTo>
                    <a:pt x="339389" y="992493"/>
                  </a:lnTo>
                  <a:lnTo>
                    <a:pt x="309820" y="958612"/>
                  </a:lnTo>
                  <a:lnTo>
                    <a:pt x="281403" y="923728"/>
                  </a:lnTo>
                  <a:lnTo>
                    <a:pt x="254169" y="887870"/>
                  </a:lnTo>
                  <a:lnTo>
                    <a:pt x="228146" y="851067"/>
                  </a:lnTo>
                  <a:lnTo>
                    <a:pt x="203364" y="813351"/>
                  </a:lnTo>
                  <a:lnTo>
                    <a:pt x="179854" y="774751"/>
                  </a:lnTo>
                  <a:lnTo>
                    <a:pt x="157645" y="735296"/>
                  </a:lnTo>
                  <a:lnTo>
                    <a:pt x="136767" y="695016"/>
                  </a:lnTo>
                  <a:lnTo>
                    <a:pt x="117249" y="653940"/>
                  </a:lnTo>
                  <a:lnTo>
                    <a:pt x="99122" y="612100"/>
                  </a:lnTo>
                  <a:lnTo>
                    <a:pt x="82415" y="569524"/>
                  </a:lnTo>
                  <a:lnTo>
                    <a:pt x="67158" y="526242"/>
                  </a:lnTo>
                  <a:lnTo>
                    <a:pt x="53380" y="482284"/>
                  </a:lnTo>
                  <a:lnTo>
                    <a:pt x="41112" y="437680"/>
                  </a:lnTo>
                  <a:lnTo>
                    <a:pt x="30383" y="392459"/>
                  </a:lnTo>
                  <a:lnTo>
                    <a:pt x="21223" y="346652"/>
                  </a:lnTo>
                  <a:lnTo>
                    <a:pt x="13662" y="300287"/>
                  </a:lnTo>
                  <a:lnTo>
                    <a:pt x="7729" y="253395"/>
                  </a:lnTo>
                  <a:lnTo>
                    <a:pt x="3455" y="206006"/>
                  </a:lnTo>
                  <a:lnTo>
                    <a:pt x="868" y="158149"/>
                  </a:lnTo>
                  <a:lnTo>
                    <a:pt x="0" y="109854"/>
                  </a:lnTo>
                  <a:lnTo>
                    <a:pt x="0" y="0"/>
                  </a:lnTo>
                  <a:lnTo>
                    <a:pt x="1592122" y="0"/>
                  </a:lnTo>
                  <a:lnTo>
                    <a:pt x="1640416" y="868"/>
                  </a:lnTo>
                  <a:lnTo>
                    <a:pt x="1688272" y="3455"/>
                  </a:lnTo>
                  <a:lnTo>
                    <a:pt x="1735661" y="7730"/>
                  </a:lnTo>
                  <a:lnTo>
                    <a:pt x="1782552" y="13662"/>
                  </a:lnTo>
                  <a:lnTo>
                    <a:pt x="1828916" y="21224"/>
                  </a:lnTo>
                  <a:lnTo>
                    <a:pt x="1874722" y="30384"/>
                  </a:lnTo>
                  <a:lnTo>
                    <a:pt x="1919942" y="41113"/>
                  </a:lnTo>
                  <a:lnTo>
                    <a:pt x="1964546" y="53381"/>
                  </a:lnTo>
                  <a:lnTo>
                    <a:pt x="2008503" y="67159"/>
                  </a:lnTo>
                  <a:lnTo>
                    <a:pt x="2051785" y="82417"/>
                  </a:lnTo>
                  <a:lnTo>
                    <a:pt x="2094360" y="99124"/>
                  </a:lnTo>
                  <a:lnTo>
                    <a:pt x="2136200" y="117252"/>
                  </a:lnTo>
                  <a:lnTo>
                    <a:pt x="2177275" y="136769"/>
                  </a:lnTo>
                  <a:lnTo>
                    <a:pt x="2217555" y="157648"/>
                  </a:lnTo>
                  <a:lnTo>
                    <a:pt x="2257010" y="179857"/>
                  </a:lnTo>
                  <a:lnTo>
                    <a:pt x="2295610" y="203368"/>
                  </a:lnTo>
                  <a:lnTo>
                    <a:pt x="2333326" y="228150"/>
                  </a:lnTo>
                  <a:lnTo>
                    <a:pt x="2370127" y="254173"/>
                  </a:lnTo>
                  <a:lnTo>
                    <a:pt x="2405985" y="281408"/>
                  </a:lnTo>
                  <a:lnTo>
                    <a:pt x="2440869" y="309825"/>
                  </a:lnTo>
                  <a:lnTo>
                    <a:pt x="2474750" y="339395"/>
                  </a:lnTo>
                  <a:lnTo>
                    <a:pt x="2507597" y="370087"/>
                  </a:lnTo>
                  <a:lnTo>
                    <a:pt x="2539382" y="401872"/>
                  </a:lnTo>
                  <a:lnTo>
                    <a:pt x="2570074" y="434719"/>
                  </a:lnTo>
                  <a:lnTo>
                    <a:pt x="2599643" y="468600"/>
                  </a:lnTo>
                  <a:lnTo>
                    <a:pt x="2628060" y="503485"/>
                  </a:lnTo>
                  <a:lnTo>
                    <a:pt x="2655295" y="539343"/>
                  </a:lnTo>
                  <a:lnTo>
                    <a:pt x="2681318" y="576145"/>
                  </a:lnTo>
                  <a:lnTo>
                    <a:pt x="2706100" y="613861"/>
                  </a:lnTo>
                  <a:lnTo>
                    <a:pt x="2729611" y="652462"/>
                  </a:lnTo>
                  <a:lnTo>
                    <a:pt x="2751820" y="691917"/>
                  </a:lnTo>
                  <a:lnTo>
                    <a:pt x="2772698" y="732197"/>
                  </a:lnTo>
                  <a:lnTo>
                    <a:pt x="2792216" y="773272"/>
                  </a:lnTo>
                  <a:lnTo>
                    <a:pt x="2810344" y="815112"/>
                  </a:lnTo>
                  <a:lnTo>
                    <a:pt x="2827051" y="857689"/>
                  </a:lnTo>
                  <a:lnTo>
                    <a:pt x="2842308" y="900970"/>
                  </a:lnTo>
                  <a:lnTo>
                    <a:pt x="2856086" y="944928"/>
                  </a:lnTo>
                  <a:lnTo>
                    <a:pt x="2868354" y="989533"/>
                  </a:lnTo>
                  <a:lnTo>
                    <a:pt x="2879083" y="1034753"/>
                  </a:lnTo>
                  <a:lnTo>
                    <a:pt x="2888244" y="1080561"/>
                  </a:lnTo>
                  <a:lnTo>
                    <a:pt x="2895805" y="1126925"/>
                  </a:lnTo>
                  <a:lnTo>
                    <a:pt x="2901738" y="1173817"/>
                  </a:lnTo>
                  <a:lnTo>
                    <a:pt x="2906012" y="1221206"/>
                  </a:lnTo>
                  <a:lnTo>
                    <a:pt x="2908599" y="1269063"/>
                  </a:lnTo>
                  <a:lnTo>
                    <a:pt x="2909468" y="1317358"/>
                  </a:lnTo>
                  <a:lnTo>
                    <a:pt x="2909468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06EB879A-1475-BBF5-2C2D-29A2C39A14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5069" y="3659872"/>
              <a:ext cx="2909570" cy="1427480"/>
            </a:xfrm>
            <a:custGeom>
              <a:avLst/>
              <a:gdLst/>
              <a:ahLst/>
              <a:cxnLst/>
              <a:rect l="l" t="t" r="r" b="b"/>
              <a:pathLst>
                <a:path w="2909570" h="1427479">
                  <a:moveTo>
                    <a:pt x="1482267" y="1427213"/>
                  </a:moveTo>
                  <a:lnTo>
                    <a:pt x="1427213" y="1427213"/>
                  </a:lnTo>
                  <a:lnTo>
                    <a:pt x="1379145" y="1426419"/>
                  </a:lnTo>
                  <a:lnTo>
                    <a:pt x="1331475" y="1424052"/>
                  </a:lnTo>
                  <a:lnTo>
                    <a:pt x="1284227" y="1420140"/>
                  </a:lnTo>
                  <a:lnTo>
                    <a:pt x="1237428" y="1414705"/>
                  </a:lnTo>
                  <a:lnTo>
                    <a:pt x="1191101" y="1407773"/>
                  </a:lnTo>
                  <a:lnTo>
                    <a:pt x="1145273" y="1399369"/>
                  </a:lnTo>
                  <a:lnTo>
                    <a:pt x="1099967" y="1389519"/>
                  </a:lnTo>
                  <a:lnTo>
                    <a:pt x="1055209" y="1378246"/>
                  </a:lnTo>
                  <a:lnTo>
                    <a:pt x="1011023" y="1365577"/>
                  </a:lnTo>
                  <a:lnTo>
                    <a:pt x="967436" y="1351535"/>
                  </a:lnTo>
                  <a:lnTo>
                    <a:pt x="924471" y="1336147"/>
                  </a:lnTo>
                  <a:lnTo>
                    <a:pt x="882153" y="1319436"/>
                  </a:lnTo>
                  <a:lnTo>
                    <a:pt x="840509" y="1301429"/>
                  </a:lnTo>
                  <a:lnTo>
                    <a:pt x="799562" y="1282149"/>
                  </a:lnTo>
                  <a:lnTo>
                    <a:pt x="759337" y="1261622"/>
                  </a:lnTo>
                  <a:lnTo>
                    <a:pt x="719861" y="1239873"/>
                  </a:lnTo>
                  <a:lnTo>
                    <a:pt x="681156" y="1216926"/>
                  </a:lnTo>
                  <a:lnTo>
                    <a:pt x="643250" y="1192808"/>
                  </a:lnTo>
                  <a:lnTo>
                    <a:pt x="606166" y="1167542"/>
                  </a:lnTo>
                  <a:lnTo>
                    <a:pt x="569929" y="1141154"/>
                  </a:lnTo>
                  <a:lnTo>
                    <a:pt x="534565" y="1113669"/>
                  </a:lnTo>
                  <a:lnTo>
                    <a:pt x="500098" y="1085112"/>
                  </a:lnTo>
                  <a:lnTo>
                    <a:pt x="466554" y="1055507"/>
                  </a:lnTo>
                  <a:lnTo>
                    <a:pt x="433957" y="1024880"/>
                  </a:lnTo>
                  <a:lnTo>
                    <a:pt x="402332" y="993255"/>
                  </a:lnTo>
                  <a:lnTo>
                    <a:pt x="371705" y="960658"/>
                  </a:lnTo>
                  <a:lnTo>
                    <a:pt x="342101" y="927114"/>
                  </a:lnTo>
                  <a:lnTo>
                    <a:pt x="313543" y="892648"/>
                  </a:lnTo>
                  <a:lnTo>
                    <a:pt x="286058" y="857283"/>
                  </a:lnTo>
                  <a:lnTo>
                    <a:pt x="259670" y="821047"/>
                  </a:lnTo>
                  <a:lnTo>
                    <a:pt x="234404" y="783963"/>
                  </a:lnTo>
                  <a:lnTo>
                    <a:pt x="210286" y="746056"/>
                  </a:lnTo>
                  <a:lnTo>
                    <a:pt x="187340" y="707352"/>
                  </a:lnTo>
                  <a:lnTo>
                    <a:pt x="165590" y="667875"/>
                  </a:lnTo>
                  <a:lnTo>
                    <a:pt x="145064" y="627651"/>
                  </a:lnTo>
                  <a:lnTo>
                    <a:pt x="125784" y="586704"/>
                  </a:lnTo>
                  <a:lnTo>
                    <a:pt x="107776" y="545059"/>
                  </a:lnTo>
                  <a:lnTo>
                    <a:pt x="91065" y="502742"/>
                  </a:lnTo>
                  <a:lnTo>
                    <a:pt x="75677" y="459777"/>
                  </a:lnTo>
                  <a:lnTo>
                    <a:pt x="61635" y="416189"/>
                  </a:lnTo>
                  <a:lnTo>
                    <a:pt x="48966" y="372004"/>
                  </a:lnTo>
                  <a:lnTo>
                    <a:pt x="37693" y="327246"/>
                  </a:lnTo>
                  <a:lnTo>
                    <a:pt x="27843" y="281940"/>
                  </a:lnTo>
                  <a:lnTo>
                    <a:pt x="19439" y="236111"/>
                  </a:lnTo>
                  <a:lnTo>
                    <a:pt x="12508" y="189784"/>
                  </a:lnTo>
                  <a:lnTo>
                    <a:pt x="7073" y="142985"/>
                  </a:lnTo>
                  <a:lnTo>
                    <a:pt x="3160" y="95738"/>
                  </a:lnTo>
                  <a:lnTo>
                    <a:pt x="794" y="48068"/>
                  </a:lnTo>
                  <a:lnTo>
                    <a:pt x="0" y="0"/>
                  </a:lnTo>
                  <a:lnTo>
                    <a:pt x="2909481" y="0"/>
                  </a:lnTo>
                  <a:lnTo>
                    <a:pt x="2908686" y="48068"/>
                  </a:lnTo>
                  <a:lnTo>
                    <a:pt x="2906320" y="95738"/>
                  </a:lnTo>
                  <a:lnTo>
                    <a:pt x="2902407" y="142985"/>
                  </a:lnTo>
                  <a:lnTo>
                    <a:pt x="2896973" y="189784"/>
                  </a:lnTo>
                  <a:lnTo>
                    <a:pt x="2890041" y="236111"/>
                  </a:lnTo>
                  <a:lnTo>
                    <a:pt x="2881637" y="281940"/>
                  </a:lnTo>
                  <a:lnTo>
                    <a:pt x="2871787" y="327246"/>
                  </a:lnTo>
                  <a:lnTo>
                    <a:pt x="2860514" y="372004"/>
                  </a:lnTo>
                  <a:lnTo>
                    <a:pt x="2847845" y="416189"/>
                  </a:lnTo>
                  <a:lnTo>
                    <a:pt x="2833803" y="459777"/>
                  </a:lnTo>
                  <a:lnTo>
                    <a:pt x="2818415" y="502742"/>
                  </a:lnTo>
                  <a:lnTo>
                    <a:pt x="2801704" y="545059"/>
                  </a:lnTo>
                  <a:lnTo>
                    <a:pt x="2783696" y="586704"/>
                  </a:lnTo>
                  <a:lnTo>
                    <a:pt x="2764417" y="627651"/>
                  </a:lnTo>
                  <a:lnTo>
                    <a:pt x="2743890" y="667875"/>
                  </a:lnTo>
                  <a:lnTo>
                    <a:pt x="2722141" y="707352"/>
                  </a:lnTo>
                  <a:lnTo>
                    <a:pt x="2699194" y="746056"/>
                  </a:lnTo>
                  <a:lnTo>
                    <a:pt x="2675076" y="783963"/>
                  </a:lnTo>
                  <a:lnTo>
                    <a:pt x="2649810" y="821047"/>
                  </a:lnTo>
                  <a:lnTo>
                    <a:pt x="2623422" y="857283"/>
                  </a:lnTo>
                  <a:lnTo>
                    <a:pt x="2595937" y="892648"/>
                  </a:lnTo>
                  <a:lnTo>
                    <a:pt x="2567380" y="927114"/>
                  </a:lnTo>
                  <a:lnTo>
                    <a:pt x="2537775" y="960658"/>
                  </a:lnTo>
                  <a:lnTo>
                    <a:pt x="2507148" y="993255"/>
                  </a:lnTo>
                  <a:lnTo>
                    <a:pt x="2475523" y="1024880"/>
                  </a:lnTo>
                  <a:lnTo>
                    <a:pt x="2442926" y="1055507"/>
                  </a:lnTo>
                  <a:lnTo>
                    <a:pt x="2409382" y="1085112"/>
                  </a:lnTo>
                  <a:lnTo>
                    <a:pt x="2374915" y="1113669"/>
                  </a:lnTo>
                  <a:lnTo>
                    <a:pt x="2339551" y="1141154"/>
                  </a:lnTo>
                  <a:lnTo>
                    <a:pt x="2303315" y="1167542"/>
                  </a:lnTo>
                  <a:lnTo>
                    <a:pt x="2266230" y="1192808"/>
                  </a:lnTo>
                  <a:lnTo>
                    <a:pt x="2228324" y="1216926"/>
                  </a:lnTo>
                  <a:lnTo>
                    <a:pt x="2189620" y="1239873"/>
                  </a:lnTo>
                  <a:lnTo>
                    <a:pt x="2150143" y="1261622"/>
                  </a:lnTo>
                  <a:lnTo>
                    <a:pt x="2109918" y="1282149"/>
                  </a:lnTo>
                  <a:lnTo>
                    <a:pt x="2068971" y="1301429"/>
                  </a:lnTo>
                  <a:lnTo>
                    <a:pt x="2027327" y="1319436"/>
                  </a:lnTo>
                  <a:lnTo>
                    <a:pt x="1985010" y="1336147"/>
                  </a:lnTo>
                  <a:lnTo>
                    <a:pt x="1942045" y="1351535"/>
                  </a:lnTo>
                  <a:lnTo>
                    <a:pt x="1898457" y="1365577"/>
                  </a:lnTo>
                  <a:lnTo>
                    <a:pt x="1854272" y="1378246"/>
                  </a:lnTo>
                  <a:lnTo>
                    <a:pt x="1809513" y="1389519"/>
                  </a:lnTo>
                  <a:lnTo>
                    <a:pt x="1764207" y="1399369"/>
                  </a:lnTo>
                  <a:lnTo>
                    <a:pt x="1718379" y="1407773"/>
                  </a:lnTo>
                  <a:lnTo>
                    <a:pt x="1672052" y="1414705"/>
                  </a:lnTo>
                  <a:lnTo>
                    <a:pt x="1625253" y="1420140"/>
                  </a:lnTo>
                  <a:lnTo>
                    <a:pt x="1578006" y="1424052"/>
                  </a:lnTo>
                  <a:lnTo>
                    <a:pt x="1530335" y="1426419"/>
                  </a:lnTo>
                  <a:lnTo>
                    <a:pt x="1482267" y="1427213"/>
                  </a:lnTo>
                  <a:close/>
                </a:path>
              </a:pathLst>
            </a:custGeom>
            <a:ln w="84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 descr="Sheffield City Council logo">
            <a:extLst>
              <a:ext uri="{FF2B5EF4-FFF2-40B4-BE49-F238E27FC236}">
                <a16:creationId xmlns:a16="http://schemas.microsoft.com/office/drawing/2014/main" id="{5C2A91A9-7BC5-C369-8D5C-5C939809102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093A21-D3D0-9894-9129-FA81D540AB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 to go in here 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5D68CB-9C93-5F34-6C12-4B1F3708F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5267797"/>
            <a:ext cx="5257800" cy="5334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header to go in here </a:t>
            </a:r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2497291-D77A-7222-EC7F-EE861BEC5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175" y="5944346"/>
            <a:ext cx="4572000" cy="5334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Date to go in here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the heading </a:t>
            </a:r>
            <a:endParaRPr lang="en-US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2D3748EF-1DCD-929C-9973-26CCE2284F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536" y="1640103"/>
            <a:ext cx="11028451" cy="4303478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/>
          </a:p>
          <a:p>
            <a:pPr marL="12700" lvl="1">
              <a:lnSpc>
                <a:spcPct val="100000"/>
              </a:lnSpc>
            </a:pPr>
            <a:r>
              <a:rPr lang="en-GB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0639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D80CC82-61FE-732E-0ACC-6831E3D21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1197610"/>
          </a:xfrm>
          <a:custGeom>
            <a:avLst/>
            <a:gdLst/>
            <a:ahLst/>
            <a:cxnLst/>
            <a:rect l="l" t="t" r="r" b="b"/>
            <a:pathLst>
              <a:path w="12193270" h="1197610">
                <a:moveTo>
                  <a:pt x="12193193" y="0"/>
                </a:moveTo>
                <a:lnTo>
                  <a:pt x="0" y="0"/>
                </a:lnTo>
                <a:lnTo>
                  <a:pt x="0" y="1197000"/>
                </a:lnTo>
                <a:lnTo>
                  <a:pt x="12193193" y="1197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0B7BFAE6-6730-9AA2-29CE-CAD94FCBC7F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BFFD970-CC18-152D-C8A4-45DDA0DA1B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7AA30D-528D-DDDD-4D20-3F3D2618A4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6">
            <a:extLst>
              <a:ext uri="{FF2B5EF4-FFF2-40B4-BE49-F238E27FC236}">
                <a16:creationId xmlns:a16="http://schemas.microsoft.com/office/drawing/2014/main" id="{E9970F74-B4A6-41EB-D84C-56DC4C460F8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439999" y="1664"/>
            <a:ext cx="1753235" cy="1177925"/>
            <a:chOff x="10439999" y="1664"/>
            <a:chExt cx="1753235" cy="11779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0CE7D31-1D60-0F00-46E3-C672CA0AEA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369D6504-E4CD-0276-405A-7E0194EC93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37327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32E6F6B-6D93-9E53-0043-4ECDC4782EE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9" y="590480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0" y="0"/>
                  </a:lnTo>
                  <a:lnTo>
                    <a:pt x="0" y="55600"/>
                  </a:lnTo>
                  <a:lnTo>
                    <a:pt x="2179" y="104132"/>
                  </a:lnTo>
                  <a:lnTo>
                    <a:pt x="8590" y="151442"/>
                  </a:lnTo>
                  <a:lnTo>
                    <a:pt x="19046" y="197344"/>
                  </a:lnTo>
                  <a:lnTo>
                    <a:pt x="33358" y="241649"/>
                  </a:lnTo>
                  <a:lnTo>
                    <a:pt x="51338" y="284168"/>
                  </a:lnTo>
                  <a:lnTo>
                    <a:pt x="72797" y="324714"/>
                  </a:lnTo>
                  <a:lnTo>
                    <a:pt x="97547" y="363098"/>
                  </a:lnTo>
                  <a:lnTo>
                    <a:pt x="125401" y="399131"/>
                  </a:lnTo>
                  <a:lnTo>
                    <a:pt x="156170" y="432627"/>
                  </a:lnTo>
                  <a:lnTo>
                    <a:pt x="189665" y="463395"/>
                  </a:lnTo>
                  <a:lnTo>
                    <a:pt x="225699" y="491249"/>
                  </a:lnTo>
                  <a:lnTo>
                    <a:pt x="264082" y="516000"/>
                  </a:lnTo>
                  <a:lnTo>
                    <a:pt x="304628" y="537459"/>
                  </a:lnTo>
                  <a:lnTo>
                    <a:pt x="347147" y="555439"/>
                  </a:lnTo>
                  <a:lnTo>
                    <a:pt x="391452" y="569750"/>
                  </a:lnTo>
                  <a:lnTo>
                    <a:pt x="437354" y="580206"/>
                  </a:lnTo>
                  <a:lnTo>
                    <a:pt x="484665" y="586618"/>
                  </a:lnTo>
                  <a:lnTo>
                    <a:pt x="533196" y="588797"/>
                  </a:lnTo>
                  <a:lnTo>
                    <a:pt x="577659" y="588797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5C0AE11-0D82-9A6E-DAFA-C17D3806BA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E8306A78-E8E9-CC81-C39A-F62984E88E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39997" y="1676"/>
              <a:ext cx="1753235" cy="1166495"/>
            </a:xfrm>
            <a:custGeom>
              <a:avLst/>
              <a:gdLst/>
              <a:ahLst/>
              <a:cxnLst/>
              <a:rect l="l" t="t" r="r" b="b"/>
              <a:pathLst>
                <a:path w="1753234" h="1166495">
                  <a:moveTo>
                    <a:pt x="588797" y="266598"/>
                  </a:moveTo>
                  <a:lnTo>
                    <a:pt x="584504" y="218668"/>
                  </a:lnTo>
                  <a:lnTo>
                    <a:pt x="572122" y="173570"/>
                  </a:lnTo>
                  <a:lnTo>
                    <a:pt x="552399" y="132041"/>
                  </a:lnTo>
                  <a:lnTo>
                    <a:pt x="526097" y="94830"/>
                  </a:lnTo>
                  <a:lnTo>
                    <a:pt x="493966" y="62699"/>
                  </a:lnTo>
                  <a:lnTo>
                    <a:pt x="456755" y="36398"/>
                  </a:lnTo>
                  <a:lnTo>
                    <a:pt x="415226" y="16675"/>
                  </a:lnTo>
                  <a:lnTo>
                    <a:pt x="370128" y="4292"/>
                  </a:lnTo>
                  <a:lnTo>
                    <a:pt x="322199" y="0"/>
                  </a:lnTo>
                  <a:lnTo>
                    <a:pt x="266598" y="0"/>
                  </a:lnTo>
                  <a:lnTo>
                    <a:pt x="218681" y="4292"/>
                  </a:lnTo>
                  <a:lnTo>
                    <a:pt x="173570" y="16675"/>
                  </a:lnTo>
                  <a:lnTo>
                    <a:pt x="132041" y="36398"/>
                  </a:lnTo>
                  <a:lnTo>
                    <a:pt x="94830" y="62699"/>
                  </a:lnTo>
                  <a:lnTo>
                    <a:pt x="62699" y="94830"/>
                  </a:lnTo>
                  <a:lnTo>
                    <a:pt x="36398" y="132041"/>
                  </a:lnTo>
                  <a:lnTo>
                    <a:pt x="16675" y="173570"/>
                  </a:lnTo>
                  <a:lnTo>
                    <a:pt x="4292" y="21866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2" y="358978"/>
                  </a:lnTo>
                  <a:lnTo>
                    <a:pt x="16675" y="404088"/>
                  </a:lnTo>
                  <a:lnTo>
                    <a:pt x="36398" y="445617"/>
                  </a:lnTo>
                  <a:lnTo>
                    <a:pt x="62699" y="482828"/>
                  </a:lnTo>
                  <a:lnTo>
                    <a:pt x="94830" y="514959"/>
                  </a:lnTo>
                  <a:lnTo>
                    <a:pt x="132041" y="541261"/>
                  </a:lnTo>
                  <a:lnTo>
                    <a:pt x="173570" y="560971"/>
                  </a:lnTo>
                  <a:lnTo>
                    <a:pt x="218681" y="57335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8" y="573354"/>
                  </a:lnTo>
                  <a:lnTo>
                    <a:pt x="415226" y="560971"/>
                  </a:lnTo>
                  <a:lnTo>
                    <a:pt x="456755" y="541261"/>
                  </a:lnTo>
                  <a:lnTo>
                    <a:pt x="493966" y="514959"/>
                  </a:lnTo>
                  <a:lnTo>
                    <a:pt x="526097" y="482828"/>
                  </a:lnTo>
                  <a:lnTo>
                    <a:pt x="552399" y="445617"/>
                  </a:lnTo>
                  <a:lnTo>
                    <a:pt x="572122" y="404088"/>
                  </a:lnTo>
                  <a:lnTo>
                    <a:pt x="584504" y="358978"/>
                  </a:lnTo>
                  <a:lnTo>
                    <a:pt x="588797" y="311061"/>
                  </a:lnTo>
                  <a:lnTo>
                    <a:pt x="588797" y="266598"/>
                  </a:lnTo>
                  <a:close/>
                </a:path>
                <a:path w="1753234" h="1166495">
                  <a:moveTo>
                    <a:pt x="1753184" y="784529"/>
                  </a:moveTo>
                  <a:lnTo>
                    <a:pt x="1727390" y="720852"/>
                  </a:lnTo>
                  <a:lnTo>
                    <a:pt x="1701088" y="683641"/>
                  </a:lnTo>
                  <a:lnTo>
                    <a:pt x="1668957" y="651510"/>
                  </a:lnTo>
                  <a:lnTo>
                    <a:pt x="1631746" y="625208"/>
                  </a:lnTo>
                  <a:lnTo>
                    <a:pt x="1590217" y="605485"/>
                  </a:lnTo>
                  <a:lnTo>
                    <a:pt x="1545107" y="593102"/>
                  </a:lnTo>
                  <a:lnTo>
                    <a:pt x="1497190" y="588797"/>
                  </a:lnTo>
                  <a:lnTo>
                    <a:pt x="1441589" y="588797"/>
                  </a:lnTo>
                  <a:lnTo>
                    <a:pt x="1393672" y="593102"/>
                  </a:lnTo>
                  <a:lnTo>
                    <a:pt x="1348562" y="605485"/>
                  </a:lnTo>
                  <a:lnTo>
                    <a:pt x="1307033" y="625208"/>
                  </a:lnTo>
                  <a:lnTo>
                    <a:pt x="1269822" y="651510"/>
                  </a:lnTo>
                  <a:lnTo>
                    <a:pt x="1237691" y="683641"/>
                  </a:lnTo>
                  <a:lnTo>
                    <a:pt x="1211389" y="720852"/>
                  </a:lnTo>
                  <a:lnTo>
                    <a:pt x="1191666" y="762381"/>
                  </a:lnTo>
                  <a:lnTo>
                    <a:pt x="1179283" y="807478"/>
                  </a:lnTo>
                  <a:lnTo>
                    <a:pt x="1174991" y="855395"/>
                  </a:lnTo>
                  <a:lnTo>
                    <a:pt x="1174991" y="899858"/>
                  </a:lnTo>
                  <a:lnTo>
                    <a:pt x="1179283" y="947788"/>
                  </a:lnTo>
                  <a:lnTo>
                    <a:pt x="1191666" y="992886"/>
                  </a:lnTo>
                  <a:lnTo>
                    <a:pt x="1211389" y="1034427"/>
                  </a:lnTo>
                  <a:lnTo>
                    <a:pt x="1237691" y="1071626"/>
                  </a:lnTo>
                  <a:lnTo>
                    <a:pt x="1269822" y="1103757"/>
                  </a:lnTo>
                  <a:lnTo>
                    <a:pt x="1307033" y="1130058"/>
                  </a:lnTo>
                  <a:lnTo>
                    <a:pt x="1348562" y="1149781"/>
                  </a:lnTo>
                  <a:lnTo>
                    <a:pt x="1393672" y="1162164"/>
                  </a:lnTo>
                  <a:lnTo>
                    <a:pt x="1441589" y="1166456"/>
                  </a:lnTo>
                  <a:lnTo>
                    <a:pt x="1497190" y="1166456"/>
                  </a:lnTo>
                  <a:lnTo>
                    <a:pt x="1545107" y="1162164"/>
                  </a:lnTo>
                  <a:lnTo>
                    <a:pt x="1590217" y="1149781"/>
                  </a:lnTo>
                  <a:lnTo>
                    <a:pt x="1631746" y="1130058"/>
                  </a:lnTo>
                  <a:lnTo>
                    <a:pt x="1668957" y="1103757"/>
                  </a:lnTo>
                  <a:lnTo>
                    <a:pt x="1701088" y="1071626"/>
                  </a:lnTo>
                  <a:lnTo>
                    <a:pt x="1727390" y="1034427"/>
                  </a:lnTo>
                  <a:lnTo>
                    <a:pt x="1747113" y="992886"/>
                  </a:lnTo>
                  <a:lnTo>
                    <a:pt x="1753184" y="970749"/>
                  </a:lnTo>
                  <a:lnTo>
                    <a:pt x="1753184" y="784529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D7DE6BA0-155C-5270-1004-81DFD89E07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87992" y="12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A2433-5E79-24C0-1C0A-76A0150E2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1000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the heading </a:t>
            </a:r>
            <a:endParaRPr lang="en-US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F07FC2CE-4ED3-2BAB-E2CC-B9A95177B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text styles</a:t>
            </a:r>
          </a:p>
          <a:p>
            <a:pPr lvl="0"/>
            <a:endParaRPr lang="en-GB"/>
          </a:p>
          <a:p>
            <a:pPr lvl="1"/>
            <a:r>
              <a:rPr lang="en-GB"/>
              <a:t>Text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1351DD6-B741-5517-3D08-EC94DE467E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726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0437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text styles</a:t>
            </a:r>
          </a:p>
          <a:p>
            <a:pPr lvl="0"/>
            <a:endParaRPr lang="en-GB"/>
          </a:p>
          <a:p>
            <a:pPr lvl="1"/>
            <a:r>
              <a:rPr lang="en-GB"/>
              <a:t>Text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C8EC846-DDD1-7E4E-F8B4-B0259AE3F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3851" y="2827391"/>
            <a:ext cx="2857500" cy="3116210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308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8765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text styles</a:t>
            </a:r>
          </a:p>
          <a:p>
            <a:pPr lvl="0"/>
            <a:endParaRPr lang="en-GB"/>
          </a:p>
          <a:p>
            <a:pPr lvl="1"/>
            <a:r>
              <a:rPr lang="en-GB"/>
              <a:t>Text</a:t>
            </a:r>
          </a:p>
        </p:txBody>
      </p:sp>
      <p:sp>
        <p:nvSpPr>
          <p:cNvPr id="49" name="Picture Placeholder 45">
            <a:extLst>
              <a:ext uri="{FF2B5EF4-FFF2-40B4-BE49-F238E27FC236}">
                <a16:creationId xmlns:a16="http://schemas.microsoft.com/office/drawing/2014/main" id="{D027AD7C-3DCE-1B07-DD63-D0DE502B9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" y="1828800"/>
            <a:ext cx="952500" cy="893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0" name="Picture Placeholder 45">
            <a:extLst>
              <a:ext uri="{FF2B5EF4-FFF2-40B4-BE49-F238E27FC236}">
                <a16:creationId xmlns:a16="http://schemas.microsoft.com/office/drawing/2014/main" id="{E4DD32DE-F7ED-5098-14B8-FE318F4B0F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6726" y="1828799"/>
            <a:ext cx="952500" cy="893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1" name="Picture Placeholder 45">
            <a:extLst>
              <a:ext uri="{FF2B5EF4-FFF2-40B4-BE49-F238E27FC236}">
                <a16:creationId xmlns:a16="http://schemas.microsoft.com/office/drawing/2014/main" id="{1F69D803-0ABA-6690-92BB-02CA8DAC8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3851" y="1828798"/>
            <a:ext cx="952500" cy="893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E000B8-D5A3-DBD7-5012-F37AD62E3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395" y="271264"/>
            <a:ext cx="8561216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the heading 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D73A9-D1DA-3768-C698-6FDEE5D1DC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1788" y="1219200"/>
            <a:ext cx="11403012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/>
          </a:p>
          <a:p>
            <a:pPr marL="12700" lvl="1">
              <a:lnSpc>
                <a:spcPct val="100000"/>
              </a:lnSpc>
            </a:pPr>
            <a:r>
              <a:rPr lang="en-GB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85567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4F1D436-30D4-FF1E-DAA9-737260A31FEA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custGeom>
            <a:avLst/>
            <a:gdLst/>
            <a:ahLst/>
            <a:cxnLst/>
            <a:rect l="l" t="t" r="r" b="b"/>
            <a:pathLst>
              <a:path w="1435100" h="6858000">
                <a:moveTo>
                  <a:pt x="1434604" y="0"/>
                </a:moveTo>
                <a:lnTo>
                  <a:pt x="0" y="0"/>
                </a:lnTo>
                <a:lnTo>
                  <a:pt x="0" y="6858000"/>
                </a:lnTo>
                <a:lnTo>
                  <a:pt x="1434604" y="6858000"/>
                </a:lnTo>
                <a:lnTo>
                  <a:pt x="1434604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CF03C8-CB58-194F-CD54-5FA0C2FD21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3EF3AD-6FE4-196D-C476-ABE07E58665A}"/>
              </a:ext>
            </a:extLst>
          </p:cNvPr>
          <p:cNvSpPr/>
          <p:nvPr userDrawn="1"/>
        </p:nvSpPr>
        <p:spPr>
          <a:xfrm>
            <a:off x="9768" y="6308725"/>
            <a:ext cx="567055" cy="549275"/>
          </a:xfrm>
          <a:custGeom>
            <a:avLst/>
            <a:gdLst/>
            <a:ahLst/>
            <a:cxnLst/>
            <a:rect l="l" t="t" r="r" b="b"/>
            <a:pathLst>
              <a:path w="567055" h="549275">
                <a:moveTo>
                  <a:pt x="566790" y="0"/>
                </a:moveTo>
                <a:lnTo>
                  <a:pt x="0" y="0"/>
                </a:lnTo>
                <a:lnTo>
                  <a:pt x="0" y="548999"/>
                </a:lnTo>
                <a:lnTo>
                  <a:pt x="144855" y="548999"/>
                </a:lnTo>
                <a:lnTo>
                  <a:pt x="189139" y="538926"/>
                </a:lnTo>
                <a:lnTo>
                  <a:pt x="231882" y="525119"/>
                </a:lnTo>
                <a:lnTo>
                  <a:pt x="272903" y="507773"/>
                </a:lnTo>
                <a:lnTo>
                  <a:pt x="312019" y="487071"/>
                </a:lnTo>
                <a:lnTo>
                  <a:pt x="349050" y="463193"/>
                </a:lnTo>
                <a:lnTo>
                  <a:pt x="383813" y="436321"/>
                </a:lnTo>
                <a:lnTo>
                  <a:pt x="416127" y="406638"/>
                </a:lnTo>
                <a:lnTo>
                  <a:pt x="445811" y="374323"/>
                </a:lnTo>
                <a:lnTo>
                  <a:pt x="472682" y="339560"/>
                </a:lnTo>
                <a:lnTo>
                  <a:pt x="496560" y="302529"/>
                </a:lnTo>
                <a:lnTo>
                  <a:pt x="517263" y="263413"/>
                </a:lnTo>
                <a:lnTo>
                  <a:pt x="534609" y="222393"/>
                </a:lnTo>
                <a:lnTo>
                  <a:pt x="548416" y="179649"/>
                </a:lnTo>
                <a:lnTo>
                  <a:pt x="558503" y="135365"/>
                </a:lnTo>
                <a:lnTo>
                  <a:pt x="564688" y="89722"/>
                </a:lnTo>
                <a:lnTo>
                  <a:pt x="566790" y="42900"/>
                </a:lnTo>
                <a:lnTo>
                  <a:pt x="566790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A3CFB107-D972-6D82-3C21-53856DEC005E}"/>
              </a:ext>
            </a:extLst>
          </p:cNvPr>
          <p:cNvGrpSpPr/>
          <p:nvPr userDrawn="1"/>
        </p:nvGrpSpPr>
        <p:grpSpPr>
          <a:xfrm>
            <a:off x="10449774" y="1389"/>
            <a:ext cx="1753235" cy="589280"/>
            <a:chOff x="10440006" y="1664"/>
            <a:chExt cx="1753235" cy="58928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0BA7F96-5237-4B59-935F-04E007838540}"/>
                </a:ext>
              </a:extLst>
            </p:cNvPr>
            <p:cNvSpPr/>
            <p:nvPr/>
          </p:nvSpPr>
          <p:spPr>
            <a:xfrm>
              <a:off x="11037327" y="1664"/>
              <a:ext cx="577850" cy="589280"/>
            </a:xfrm>
            <a:custGeom>
              <a:avLst/>
              <a:gdLst/>
              <a:ahLst/>
              <a:cxnLst/>
              <a:rect l="l" t="t" r="r" b="b"/>
              <a:pathLst>
                <a:path w="577850" h="589280">
                  <a:moveTo>
                    <a:pt x="577659" y="0"/>
                  </a:moveTo>
                  <a:lnTo>
                    <a:pt x="533196" y="0"/>
                  </a:lnTo>
                  <a:lnTo>
                    <a:pt x="484663" y="2179"/>
                  </a:lnTo>
                  <a:lnTo>
                    <a:pt x="437351" y="8590"/>
                  </a:lnTo>
                  <a:lnTo>
                    <a:pt x="391448" y="19046"/>
                  </a:lnTo>
                  <a:lnTo>
                    <a:pt x="347142" y="33358"/>
                  </a:lnTo>
                  <a:lnTo>
                    <a:pt x="304622" y="51338"/>
                  </a:lnTo>
                  <a:lnTo>
                    <a:pt x="264077" y="72797"/>
                  </a:lnTo>
                  <a:lnTo>
                    <a:pt x="225693" y="97547"/>
                  </a:lnTo>
                  <a:lnTo>
                    <a:pt x="189660" y="125401"/>
                  </a:lnTo>
                  <a:lnTo>
                    <a:pt x="156165" y="156170"/>
                  </a:lnTo>
                  <a:lnTo>
                    <a:pt x="125397" y="189665"/>
                  </a:lnTo>
                  <a:lnTo>
                    <a:pt x="97544" y="225699"/>
                  </a:lnTo>
                  <a:lnTo>
                    <a:pt x="72794" y="264082"/>
                  </a:lnTo>
                  <a:lnTo>
                    <a:pt x="51335" y="304628"/>
                  </a:lnTo>
                  <a:lnTo>
                    <a:pt x="33356" y="347147"/>
                  </a:lnTo>
                  <a:lnTo>
                    <a:pt x="19045" y="391452"/>
                  </a:lnTo>
                  <a:lnTo>
                    <a:pt x="8590" y="437354"/>
                  </a:lnTo>
                  <a:lnTo>
                    <a:pt x="2178" y="484665"/>
                  </a:lnTo>
                  <a:lnTo>
                    <a:pt x="0" y="533196"/>
                  </a:lnTo>
                  <a:lnTo>
                    <a:pt x="0" y="588810"/>
                  </a:lnTo>
                  <a:lnTo>
                    <a:pt x="577659" y="588810"/>
                  </a:lnTo>
                  <a:lnTo>
                    <a:pt x="577659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C8DFFEE-4DB4-29CB-7FE3-EEF7A9F8A5CC}"/>
                </a:ext>
              </a:extLst>
            </p:cNvPr>
            <p:cNvSpPr/>
            <p:nvPr/>
          </p:nvSpPr>
          <p:spPr>
            <a:xfrm>
              <a:off x="11614988" y="1664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4" h="577850">
                  <a:moveTo>
                    <a:pt x="578205" y="0"/>
                  </a:moveTo>
                  <a:lnTo>
                    <a:pt x="0" y="0"/>
                  </a:lnTo>
                  <a:lnTo>
                    <a:pt x="0" y="44462"/>
                  </a:lnTo>
                  <a:lnTo>
                    <a:pt x="2179" y="92996"/>
                  </a:lnTo>
                  <a:lnTo>
                    <a:pt x="8590" y="140308"/>
                  </a:lnTo>
                  <a:lnTo>
                    <a:pt x="19046" y="186211"/>
                  </a:lnTo>
                  <a:lnTo>
                    <a:pt x="33358" y="230516"/>
                  </a:lnTo>
                  <a:lnTo>
                    <a:pt x="51338" y="273036"/>
                  </a:lnTo>
                  <a:lnTo>
                    <a:pt x="72797" y="313582"/>
                  </a:lnTo>
                  <a:lnTo>
                    <a:pt x="97547" y="351965"/>
                  </a:lnTo>
                  <a:lnTo>
                    <a:pt x="125401" y="387999"/>
                  </a:lnTo>
                  <a:lnTo>
                    <a:pt x="156170" y="421493"/>
                  </a:lnTo>
                  <a:lnTo>
                    <a:pt x="189665" y="452261"/>
                  </a:lnTo>
                  <a:lnTo>
                    <a:pt x="225699" y="480115"/>
                  </a:lnTo>
                  <a:lnTo>
                    <a:pt x="264082" y="504864"/>
                  </a:lnTo>
                  <a:lnTo>
                    <a:pt x="304628" y="526323"/>
                  </a:lnTo>
                  <a:lnTo>
                    <a:pt x="347147" y="544302"/>
                  </a:lnTo>
                  <a:lnTo>
                    <a:pt x="391452" y="558613"/>
                  </a:lnTo>
                  <a:lnTo>
                    <a:pt x="437354" y="569069"/>
                  </a:lnTo>
                  <a:lnTo>
                    <a:pt x="484665" y="575480"/>
                  </a:lnTo>
                  <a:lnTo>
                    <a:pt x="533196" y="577659"/>
                  </a:lnTo>
                  <a:lnTo>
                    <a:pt x="578205" y="577659"/>
                  </a:lnTo>
                  <a:lnTo>
                    <a:pt x="578205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7E3F2FD-6266-A38B-F569-60DBB3C6DE1C}"/>
                </a:ext>
              </a:extLst>
            </p:cNvPr>
            <p:cNvSpPr/>
            <p:nvPr/>
          </p:nvSpPr>
          <p:spPr>
            <a:xfrm>
              <a:off x="10440006" y="1664"/>
              <a:ext cx="589280" cy="577850"/>
            </a:xfrm>
            <a:custGeom>
              <a:avLst/>
              <a:gdLst/>
              <a:ahLst/>
              <a:cxnLst/>
              <a:rect l="l" t="t" r="r" b="b"/>
              <a:pathLst>
                <a:path w="589279" h="577850">
                  <a:moveTo>
                    <a:pt x="322199" y="0"/>
                  </a:moveTo>
                  <a:lnTo>
                    <a:pt x="266598" y="0"/>
                  </a:lnTo>
                  <a:lnTo>
                    <a:pt x="218675" y="4295"/>
                  </a:lnTo>
                  <a:lnTo>
                    <a:pt x="173571" y="16679"/>
                  </a:lnTo>
                  <a:lnTo>
                    <a:pt x="132038" y="36400"/>
                  </a:lnTo>
                  <a:lnTo>
                    <a:pt x="94830" y="62702"/>
                  </a:lnTo>
                  <a:lnTo>
                    <a:pt x="62698" y="94835"/>
                  </a:lnTo>
                  <a:lnTo>
                    <a:pt x="36397" y="132044"/>
                  </a:lnTo>
                  <a:lnTo>
                    <a:pt x="16678" y="173576"/>
                  </a:lnTo>
                  <a:lnTo>
                    <a:pt x="4295" y="218678"/>
                  </a:lnTo>
                  <a:lnTo>
                    <a:pt x="0" y="266598"/>
                  </a:lnTo>
                  <a:lnTo>
                    <a:pt x="0" y="311061"/>
                  </a:lnTo>
                  <a:lnTo>
                    <a:pt x="4295" y="358983"/>
                  </a:lnTo>
                  <a:lnTo>
                    <a:pt x="16678" y="404088"/>
                  </a:lnTo>
                  <a:lnTo>
                    <a:pt x="36397" y="445620"/>
                  </a:lnTo>
                  <a:lnTo>
                    <a:pt x="62698" y="482829"/>
                  </a:lnTo>
                  <a:lnTo>
                    <a:pt x="94830" y="514960"/>
                  </a:lnTo>
                  <a:lnTo>
                    <a:pt x="132038" y="541262"/>
                  </a:lnTo>
                  <a:lnTo>
                    <a:pt x="173571" y="560981"/>
                  </a:lnTo>
                  <a:lnTo>
                    <a:pt x="218675" y="573364"/>
                  </a:lnTo>
                  <a:lnTo>
                    <a:pt x="266598" y="577659"/>
                  </a:lnTo>
                  <a:lnTo>
                    <a:pt x="322199" y="577659"/>
                  </a:lnTo>
                  <a:lnTo>
                    <a:pt x="370121" y="573364"/>
                  </a:lnTo>
                  <a:lnTo>
                    <a:pt x="415226" y="560981"/>
                  </a:lnTo>
                  <a:lnTo>
                    <a:pt x="456758" y="541262"/>
                  </a:lnTo>
                  <a:lnTo>
                    <a:pt x="493967" y="514960"/>
                  </a:lnTo>
                  <a:lnTo>
                    <a:pt x="526098" y="482829"/>
                  </a:lnTo>
                  <a:lnTo>
                    <a:pt x="552400" y="445620"/>
                  </a:lnTo>
                  <a:lnTo>
                    <a:pt x="572118" y="404088"/>
                  </a:lnTo>
                  <a:lnTo>
                    <a:pt x="584502" y="358983"/>
                  </a:lnTo>
                  <a:lnTo>
                    <a:pt x="588797" y="311061"/>
                  </a:lnTo>
                  <a:lnTo>
                    <a:pt x="588797" y="266598"/>
                  </a:lnTo>
                  <a:lnTo>
                    <a:pt x="584502" y="218678"/>
                  </a:lnTo>
                  <a:lnTo>
                    <a:pt x="572118" y="173576"/>
                  </a:lnTo>
                  <a:lnTo>
                    <a:pt x="552400" y="132044"/>
                  </a:lnTo>
                  <a:lnTo>
                    <a:pt x="526098" y="94835"/>
                  </a:lnTo>
                  <a:lnTo>
                    <a:pt x="493967" y="62702"/>
                  </a:lnTo>
                  <a:lnTo>
                    <a:pt x="456758" y="36400"/>
                  </a:lnTo>
                  <a:lnTo>
                    <a:pt x="415226" y="16679"/>
                  </a:lnTo>
                  <a:lnTo>
                    <a:pt x="370121" y="4295"/>
                  </a:lnTo>
                  <a:lnTo>
                    <a:pt x="322199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7">
            <a:extLst>
              <a:ext uri="{FF2B5EF4-FFF2-40B4-BE49-F238E27FC236}">
                <a16:creationId xmlns:a16="http://schemas.microsoft.com/office/drawing/2014/main" id="{3692D552-8FF6-9424-3CDC-431977DA4191}"/>
              </a:ext>
            </a:extLst>
          </p:cNvPr>
          <p:cNvSpPr/>
          <p:nvPr userDrawn="1"/>
        </p:nvSpPr>
        <p:spPr>
          <a:xfrm>
            <a:off x="9297760" y="-263"/>
            <a:ext cx="1134110" cy="548640"/>
          </a:xfrm>
          <a:custGeom>
            <a:avLst/>
            <a:gdLst/>
            <a:ahLst/>
            <a:cxnLst/>
            <a:rect l="l" t="t" r="r" b="b"/>
            <a:pathLst>
              <a:path w="1134109" h="548640">
                <a:moveTo>
                  <a:pt x="1133576" y="505396"/>
                </a:moveTo>
                <a:lnTo>
                  <a:pt x="1131468" y="458571"/>
                </a:lnTo>
                <a:lnTo>
                  <a:pt x="1125283" y="412927"/>
                </a:lnTo>
                <a:lnTo>
                  <a:pt x="1115199" y="368642"/>
                </a:lnTo>
                <a:lnTo>
                  <a:pt x="1101394" y="325907"/>
                </a:lnTo>
                <a:lnTo>
                  <a:pt x="1084046" y="284886"/>
                </a:lnTo>
                <a:lnTo>
                  <a:pt x="1063345" y="245770"/>
                </a:lnTo>
                <a:lnTo>
                  <a:pt x="1039469" y="208737"/>
                </a:lnTo>
                <a:lnTo>
                  <a:pt x="1012596" y="173977"/>
                </a:lnTo>
                <a:lnTo>
                  <a:pt x="982916" y="141655"/>
                </a:lnTo>
                <a:lnTo>
                  <a:pt x="950595" y="111975"/>
                </a:lnTo>
                <a:lnTo>
                  <a:pt x="915835" y="85102"/>
                </a:lnTo>
                <a:lnTo>
                  <a:pt x="878801" y="61226"/>
                </a:lnTo>
                <a:lnTo>
                  <a:pt x="839685" y="40525"/>
                </a:lnTo>
                <a:lnTo>
                  <a:pt x="798664" y="23177"/>
                </a:lnTo>
                <a:lnTo>
                  <a:pt x="755929" y="9372"/>
                </a:lnTo>
                <a:lnTo>
                  <a:pt x="714768" y="0"/>
                </a:lnTo>
                <a:lnTo>
                  <a:pt x="568058" y="0"/>
                </a:lnTo>
                <a:lnTo>
                  <a:pt x="565531" y="0"/>
                </a:lnTo>
                <a:lnTo>
                  <a:pt x="0" y="0"/>
                </a:lnTo>
                <a:lnTo>
                  <a:pt x="0" y="33896"/>
                </a:lnTo>
                <a:lnTo>
                  <a:pt x="2108" y="80721"/>
                </a:lnTo>
                <a:lnTo>
                  <a:pt x="8293" y="126365"/>
                </a:lnTo>
                <a:lnTo>
                  <a:pt x="18376" y="170649"/>
                </a:lnTo>
                <a:lnTo>
                  <a:pt x="32181" y="213385"/>
                </a:lnTo>
                <a:lnTo>
                  <a:pt x="49530" y="254406"/>
                </a:lnTo>
                <a:lnTo>
                  <a:pt x="70231" y="293522"/>
                </a:lnTo>
                <a:lnTo>
                  <a:pt x="94107" y="330555"/>
                </a:lnTo>
                <a:lnTo>
                  <a:pt x="120980" y="365315"/>
                </a:lnTo>
                <a:lnTo>
                  <a:pt x="150660" y="397637"/>
                </a:lnTo>
                <a:lnTo>
                  <a:pt x="182981" y="427316"/>
                </a:lnTo>
                <a:lnTo>
                  <a:pt x="217741" y="454190"/>
                </a:lnTo>
                <a:lnTo>
                  <a:pt x="254774" y="478066"/>
                </a:lnTo>
                <a:lnTo>
                  <a:pt x="293890" y="498767"/>
                </a:lnTo>
                <a:lnTo>
                  <a:pt x="334911" y="516115"/>
                </a:lnTo>
                <a:lnTo>
                  <a:pt x="377647" y="529920"/>
                </a:lnTo>
                <a:lnTo>
                  <a:pt x="421932" y="540004"/>
                </a:lnTo>
                <a:lnTo>
                  <a:pt x="467575" y="546188"/>
                </a:lnTo>
                <a:lnTo>
                  <a:pt x="514400" y="548297"/>
                </a:lnTo>
                <a:lnTo>
                  <a:pt x="565531" y="548297"/>
                </a:lnTo>
                <a:lnTo>
                  <a:pt x="568058" y="548297"/>
                </a:lnTo>
                <a:lnTo>
                  <a:pt x="1133576" y="548297"/>
                </a:lnTo>
                <a:lnTo>
                  <a:pt x="1133576" y="505396"/>
                </a:lnTo>
                <a:close/>
              </a:path>
            </a:pathLst>
          </a:custGeom>
          <a:solidFill>
            <a:srgbClr val="8FD1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7B2A5A-12FB-A4D9-0009-2DEF1E4974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207" y="271264"/>
            <a:ext cx="6783553" cy="721766"/>
          </a:xfrm>
          <a:prstGeom prst="rect">
            <a:avLst/>
          </a:prstGeom>
        </p:spPr>
        <p:txBody>
          <a:bodyPr/>
          <a:lstStyle>
            <a:lvl1pPr>
              <a:defRPr kumimoji="0" lang="en-GB" sz="3600" b="1" i="0" u="none" strike="noStrike" kern="0" cap="none" spc="-10" normalizeH="0" baseline="0" dirty="0" smtClean="0">
                <a:ln>
                  <a:noFill/>
                </a:ln>
                <a:solidFill>
                  <a:srgbClr val="04374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the heading </a:t>
            </a:r>
            <a:endParaRPr lang="en-US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CECA831-5948-1F8C-2315-4FC35A370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14600" y="1219200"/>
            <a:ext cx="9035275" cy="5089525"/>
          </a:xfrm>
          <a:prstGeom prst="rect">
            <a:avLst/>
          </a:prstGeom>
        </p:spPr>
        <p:txBody>
          <a:bodyPr/>
          <a:lstStyle>
            <a:lvl1pPr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8450" indent="-285750">
              <a:defRPr lang="en-GB" b="1" dirty="0" smtClean="0">
                <a:solidFill>
                  <a:srgbClr val="3D3D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en-GB"/>
              <a:t>Click to edit text styles</a:t>
            </a:r>
          </a:p>
          <a:p>
            <a:pPr marL="12700" lvl="0">
              <a:lnSpc>
                <a:spcPct val="100000"/>
              </a:lnSpc>
              <a:spcBef>
                <a:spcPts val="100"/>
              </a:spcBef>
            </a:pPr>
            <a:endParaRPr lang="en-GB"/>
          </a:p>
          <a:p>
            <a:pPr marL="12700" lvl="1">
              <a:lnSpc>
                <a:spcPct val="100000"/>
              </a:lnSpc>
            </a:pPr>
            <a:r>
              <a:rPr lang="en-GB"/>
              <a:t>Text</a:t>
            </a:r>
          </a:p>
          <a:p>
            <a:pPr marL="278765" lvl="2" indent="-266065">
              <a:lnSpc>
                <a:spcPct val="100000"/>
              </a:lnSpc>
              <a:spcBef>
                <a:spcPts val="1540"/>
              </a:spcBef>
              <a:buChar char="•"/>
              <a:tabLst>
                <a:tab pos="278765" algn="l"/>
              </a:tabLst>
            </a:pPr>
            <a:r>
              <a:rPr lang="en-GB"/>
              <a:t>Bullet points - </a:t>
            </a:r>
          </a:p>
        </p:txBody>
      </p:sp>
    </p:spTree>
    <p:extLst>
      <p:ext uri="{BB962C8B-B14F-4D97-AF65-F5344CB8AC3E}">
        <p14:creationId xmlns:p14="http://schemas.microsoft.com/office/powerpoint/2010/main" val="24618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CE15797-3D48-2ECF-1E29-CDF019CE3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12193193" y="0"/>
                </a:moveTo>
                <a:lnTo>
                  <a:pt x="0" y="0"/>
                </a:lnTo>
                <a:lnTo>
                  <a:pt x="0" y="3655580"/>
                </a:lnTo>
                <a:lnTo>
                  <a:pt x="12193193" y="3655580"/>
                </a:lnTo>
                <a:lnTo>
                  <a:pt x="12193193" y="0"/>
                </a:lnTo>
                <a:close/>
              </a:path>
            </a:pathLst>
          </a:custGeom>
          <a:solidFill>
            <a:srgbClr val="8FD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9A554B3-211A-5B26-FBBE-3C368B43B2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71841" y="849308"/>
            <a:ext cx="421005" cy="429259"/>
          </a:xfrm>
          <a:custGeom>
            <a:avLst/>
            <a:gdLst/>
            <a:ahLst/>
            <a:cxnLst/>
            <a:rect l="l" t="t" r="r" b="b"/>
            <a:pathLst>
              <a:path w="421004" h="429259">
                <a:moveTo>
                  <a:pt x="420585" y="0"/>
                </a:moveTo>
                <a:lnTo>
                  <a:pt x="0" y="0"/>
                </a:lnTo>
                <a:lnTo>
                  <a:pt x="0" y="40474"/>
                </a:lnTo>
                <a:lnTo>
                  <a:pt x="3024" y="89170"/>
                </a:lnTo>
                <a:lnTo>
                  <a:pt x="11855" y="136062"/>
                </a:lnTo>
                <a:lnTo>
                  <a:pt x="26130" y="180784"/>
                </a:lnTo>
                <a:lnTo>
                  <a:pt x="45483" y="222974"/>
                </a:lnTo>
                <a:lnTo>
                  <a:pt x="69552" y="262268"/>
                </a:lnTo>
                <a:lnTo>
                  <a:pt x="97972" y="298301"/>
                </a:lnTo>
                <a:lnTo>
                  <a:pt x="130381" y="330711"/>
                </a:lnTo>
                <a:lnTo>
                  <a:pt x="166414" y="359132"/>
                </a:lnTo>
                <a:lnTo>
                  <a:pt x="205708" y="383202"/>
                </a:lnTo>
                <a:lnTo>
                  <a:pt x="247898" y="402556"/>
                </a:lnTo>
                <a:lnTo>
                  <a:pt x="292622" y="416831"/>
                </a:lnTo>
                <a:lnTo>
                  <a:pt x="339515" y="425663"/>
                </a:lnTo>
                <a:lnTo>
                  <a:pt x="388213" y="428688"/>
                </a:lnTo>
                <a:lnTo>
                  <a:pt x="420585" y="428688"/>
                </a:lnTo>
                <a:lnTo>
                  <a:pt x="420585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A72E24B9-7024-C23D-7CC2-AEC729E3B49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771840" y="0"/>
            <a:ext cx="421640" cy="841375"/>
            <a:chOff x="11771840" y="0"/>
            <a:chExt cx="421640" cy="84137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305EDE18-5BCA-0434-2949-D1560B33D0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1" y="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42135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4" y="81071"/>
                  </a:lnTo>
                  <a:lnTo>
                    <a:pt x="11855" y="127964"/>
                  </a:lnTo>
                  <a:lnTo>
                    <a:pt x="26130" y="172689"/>
                  </a:lnTo>
                  <a:lnTo>
                    <a:pt x="45483" y="214880"/>
                  </a:lnTo>
                  <a:lnTo>
                    <a:pt x="69552" y="254175"/>
                  </a:lnTo>
                  <a:lnTo>
                    <a:pt x="97972" y="290209"/>
                  </a:lnTo>
                  <a:lnTo>
                    <a:pt x="130381" y="322620"/>
                  </a:lnTo>
                  <a:lnTo>
                    <a:pt x="166414" y="351042"/>
                  </a:lnTo>
                  <a:lnTo>
                    <a:pt x="205708" y="375112"/>
                  </a:lnTo>
                  <a:lnTo>
                    <a:pt x="247898" y="394466"/>
                  </a:lnTo>
                  <a:lnTo>
                    <a:pt x="292622" y="408741"/>
                  </a:lnTo>
                  <a:lnTo>
                    <a:pt x="339515" y="417573"/>
                  </a:lnTo>
                  <a:lnTo>
                    <a:pt x="388213" y="420598"/>
                  </a:lnTo>
                  <a:lnTo>
                    <a:pt x="421351" y="420598"/>
                  </a:lnTo>
                  <a:lnTo>
                    <a:pt x="421351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76F43DD-EDEC-639B-19FA-D5C628BB60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1840" y="420590"/>
              <a:ext cx="421640" cy="421005"/>
            </a:xfrm>
            <a:custGeom>
              <a:avLst/>
              <a:gdLst/>
              <a:ahLst/>
              <a:cxnLst/>
              <a:rect l="l" t="t" r="r" b="b"/>
              <a:pathLst>
                <a:path w="421640" h="421005">
                  <a:moveTo>
                    <a:pt x="234594" y="0"/>
                  </a:moveTo>
                  <a:lnTo>
                    <a:pt x="194106" y="0"/>
                  </a:lnTo>
                  <a:lnTo>
                    <a:pt x="149600" y="5127"/>
                  </a:lnTo>
                  <a:lnTo>
                    <a:pt x="108744" y="19732"/>
                  </a:lnTo>
                  <a:lnTo>
                    <a:pt x="72703" y="42648"/>
                  </a:lnTo>
                  <a:lnTo>
                    <a:pt x="42643" y="72711"/>
                  </a:lnTo>
                  <a:lnTo>
                    <a:pt x="19729" y="108754"/>
                  </a:lnTo>
                  <a:lnTo>
                    <a:pt x="5126" y="149612"/>
                  </a:lnTo>
                  <a:lnTo>
                    <a:pt x="0" y="194119"/>
                  </a:lnTo>
                  <a:lnTo>
                    <a:pt x="0" y="226479"/>
                  </a:lnTo>
                  <a:lnTo>
                    <a:pt x="5126" y="270986"/>
                  </a:lnTo>
                  <a:lnTo>
                    <a:pt x="19729" y="311844"/>
                  </a:lnTo>
                  <a:lnTo>
                    <a:pt x="42643" y="347887"/>
                  </a:lnTo>
                  <a:lnTo>
                    <a:pt x="72703" y="377950"/>
                  </a:lnTo>
                  <a:lnTo>
                    <a:pt x="108744" y="400866"/>
                  </a:lnTo>
                  <a:lnTo>
                    <a:pt x="149600" y="415471"/>
                  </a:lnTo>
                  <a:lnTo>
                    <a:pt x="194106" y="420598"/>
                  </a:lnTo>
                  <a:lnTo>
                    <a:pt x="234594" y="420598"/>
                  </a:lnTo>
                  <a:lnTo>
                    <a:pt x="279100" y="415471"/>
                  </a:lnTo>
                  <a:lnTo>
                    <a:pt x="319956" y="400866"/>
                  </a:lnTo>
                  <a:lnTo>
                    <a:pt x="355997" y="377950"/>
                  </a:lnTo>
                  <a:lnTo>
                    <a:pt x="386057" y="347887"/>
                  </a:lnTo>
                  <a:lnTo>
                    <a:pt x="408971" y="311844"/>
                  </a:lnTo>
                  <a:lnTo>
                    <a:pt x="421352" y="277202"/>
                  </a:lnTo>
                  <a:lnTo>
                    <a:pt x="421352" y="143396"/>
                  </a:lnTo>
                  <a:lnTo>
                    <a:pt x="386057" y="72711"/>
                  </a:lnTo>
                  <a:lnTo>
                    <a:pt x="355997" y="42648"/>
                  </a:lnTo>
                  <a:lnTo>
                    <a:pt x="319956" y="19732"/>
                  </a:lnTo>
                  <a:lnTo>
                    <a:pt x="279100" y="5127"/>
                  </a:lnTo>
                  <a:lnTo>
                    <a:pt x="23459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7">
            <a:extLst>
              <a:ext uri="{FF2B5EF4-FFF2-40B4-BE49-F238E27FC236}">
                <a16:creationId xmlns:a16="http://schemas.microsoft.com/office/drawing/2014/main" id="{81F9F64F-21BB-B6F5-A79A-F69381056F3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15198" y="0"/>
            <a:ext cx="858519" cy="1270000"/>
            <a:chOff x="10915198" y="0"/>
            <a:chExt cx="858519" cy="1270000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3C43B1B-1794-9119-1B86-6CF10A14D3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8037" y="0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74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76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20"/>
                  </a:lnTo>
                  <a:lnTo>
                    <a:pt x="130378" y="322630"/>
                  </a:lnTo>
                  <a:lnTo>
                    <a:pt x="166420" y="351053"/>
                  </a:lnTo>
                  <a:lnTo>
                    <a:pt x="205701" y="375119"/>
                  </a:lnTo>
                  <a:lnTo>
                    <a:pt x="247904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6C3225-10E4-A117-84B4-B34329452C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7098" y="438606"/>
              <a:ext cx="855980" cy="421005"/>
            </a:xfrm>
            <a:custGeom>
              <a:avLst/>
              <a:gdLst/>
              <a:ahLst/>
              <a:cxnLst/>
              <a:rect l="l" t="t" r="r" b="b"/>
              <a:pathLst>
                <a:path w="855979" h="421005">
                  <a:moveTo>
                    <a:pt x="855497" y="388213"/>
                  </a:moveTo>
                  <a:lnTo>
                    <a:pt x="852462" y="339521"/>
                  </a:lnTo>
                  <a:lnTo>
                    <a:pt x="843635" y="292633"/>
                  </a:lnTo>
                  <a:lnTo>
                    <a:pt x="829360" y="247904"/>
                  </a:lnTo>
                  <a:lnTo>
                    <a:pt x="810006" y="205714"/>
                  </a:lnTo>
                  <a:lnTo>
                    <a:pt x="785939" y="166420"/>
                  </a:lnTo>
                  <a:lnTo>
                    <a:pt x="757516" y="130390"/>
                  </a:lnTo>
                  <a:lnTo>
                    <a:pt x="725106" y="97980"/>
                  </a:lnTo>
                  <a:lnTo>
                    <a:pt x="689076" y="69557"/>
                  </a:lnTo>
                  <a:lnTo>
                    <a:pt x="649782" y="45491"/>
                  </a:lnTo>
                  <a:lnTo>
                    <a:pt x="607593" y="26136"/>
                  </a:lnTo>
                  <a:lnTo>
                    <a:pt x="562864" y="11861"/>
                  </a:lnTo>
                  <a:lnTo>
                    <a:pt x="515975" y="3035"/>
                  </a:lnTo>
                  <a:lnTo>
                    <a:pt x="467283" y="0"/>
                  </a:lnTo>
                  <a:lnTo>
                    <a:pt x="428701" y="0"/>
                  </a:lnTo>
                  <a:lnTo>
                    <a:pt x="426808" y="0"/>
                  </a:ln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49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45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08" y="351040"/>
                  </a:lnTo>
                  <a:lnTo>
                    <a:pt x="205701" y="375119"/>
                  </a:lnTo>
                  <a:lnTo>
                    <a:pt x="247891" y="394474"/>
                  </a:lnTo>
                  <a:lnTo>
                    <a:pt x="292620" y="408749"/>
                  </a:lnTo>
                  <a:lnTo>
                    <a:pt x="339509" y="417576"/>
                  </a:lnTo>
                  <a:lnTo>
                    <a:pt x="388213" y="420598"/>
                  </a:lnTo>
                  <a:lnTo>
                    <a:pt x="426808" y="420598"/>
                  </a:lnTo>
                  <a:lnTo>
                    <a:pt x="428701" y="420598"/>
                  </a:lnTo>
                  <a:lnTo>
                    <a:pt x="855497" y="420598"/>
                  </a:lnTo>
                  <a:lnTo>
                    <a:pt x="855497" y="38821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13D87728-4822-8137-DA96-4CBA3F35A5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5193" y="849299"/>
              <a:ext cx="857885" cy="421005"/>
            </a:xfrm>
            <a:custGeom>
              <a:avLst/>
              <a:gdLst/>
              <a:ahLst/>
              <a:cxnLst/>
              <a:rect l="l" t="t" r="r" b="b"/>
              <a:pathLst>
                <a:path w="857884" h="421005">
                  <a:moveTo>
                    <a:pt x="428701" y="0"/>
                  </a:moveTo>
                  <a:lnTo>
                    <a:pt x="0" y="0"/>
                  </a:lnTo>
                  <a:lnTo>
                    <a:pt x="0" y="32372"/>
                  </a:lnTo>
                  <a:lnTo>
                    <a:pt x="3022" y="81076"/>
                  </a:lnTo>
                  <a:lnTo>
                    <a:pt x="11861" y="127965"/>
                  </a:lnTo>
                  <a:lnTo>
                    <a:pt x="26123" y="172694"/>
                  </a:lnTo>
                  <a:lnTo>
                    <a:pt x="45478" y="214884"/>
                  </a:lnTo>
                  <a:lnTo>
                    <a:pt x="69557" y="254177"/>
                  </a:lnTo>
                  <a:lnTo>
                    <a:pt x="97967" y="290207"/>
                  </a:lnTo>
                  <a:lnTo>
                    <a:pt x="130378" y="322618"/>
                  </a:lnTo>
                  <a:lnTo>
                    <a:pt x="166420" y="351040"/>
                  </a:lnTo>
                  <a:lnTo>
                    <a:pt x="205701" y="375107"/>
                  </a:lnTo>
                  <a:lnTo>
                    <a:pt x="247904" y="394462"/>
                  </a:lnTo>
                  <a:lnTo>
                    <a:pt x="292620" y="408736"/>
                  </a:lnTo>
                  <a:lnTo>
                    <a:pt x="339509" y="417563"/>
                  </a:lnTo>
                  <a:lnTo>
                    <a:pt x="388213" y="420585"/>
                  </a:lnTo>
                  <a:lnTo>
                    <a:pt x="428701" y="420585"/>
                  </a:lnTo>
                  <a:lnTo>
                    <a:pt x="428701" y="0"/>
                  </a:lnTo>
                  <a:close/>
                </a:path>
                <a:path w="857884" h="421005">
                  <a:moveTo>
                    <a:pt x="857402" y="12"/>
                  </a:moveTo>
                  <a:lnTo>
                    <a:pt x="428713" y="12"/>
                  </a:lnTo>
                  <a:lnTo>
                    <a:pt x="428713" y="420598"/>
                  </a:lnTo>
                  <a:lnTo>
                    <a:pt x="469188" y="420598"/>
                  </a:lnTo>
                  <a:lnTo>
                    <a:pt x="517893" y="417563"/>
                  </a:lnTo>
                  <a:lnTo>
                    <a:pt x="564781" y="408736"/>
                  </a:lnTo>
                  <a:lnTo>
                    <a:pt x="609498" y="394462"/>
                  </a:lnTo>
                  <a:lnTo>
                    <a:pt x="651687" y="375107"/>
                  </a:lnTo>
                  <a:lnTo>
                    <a:pt x="690981" y="351040"/>
                  </a:lnTo>
                  <a:lnTo>
                    <a:pt x="727024" y="322618"/>
                  </a:lnTo>
                  <a:lnTo>
                    <a:pt x="759434" y="290207"/>
                  </a:lnTo>
                  <a:lnTo>
                    <a:pt x="787844" y="254177"/>
                  </a:lnTo>
                  <a:lnTo>
                    <a:pt x="811923" y="214884"/>
                  </a:lnTo>
                  <a:lnTo>
                    <a:pt x="831278" y="172694"/>
                  </a:lnTo>
                  <a:lnTo>
                    <a:pt x="845553" y="127965"/>
                  </a:lnTo>
                  <a:lnTo>
                    <a:pt x="854379" y="81076"/>
                  </a:lnTo>
                  <a:lnTo>
                    <a:pt x="857402" y="32385"/>
                  </a:lnTo>
                  <a:lnTo>
                    <a:pt x="857402" y="12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982A4A1A-9BFA-5A13-404F-843CAF7D27E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309000"/>
            <a:ext cx="12193270" cy="549275"/>
            <a:chOff x="0" y="6309000"/>
            <a:chExt cx="12193270" cy="549275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62D2659D-797A-F8BF-25FF-7C0A208066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311996"/>
              <a:ext cx="11674475" cy="0"/>
            </a:xfrm>
            <a:custGeom>
              <a:avLst/>
              <a:gdLst/>
              <a:ahLst/>
              <a:cxnLst/>
              <a:rect l="l" t="t" r="r" b="b"/>
              <a:pathLst>
                <a:path w="11674475">
                  <a:moveTo>
                    <a:pt x="0" y="0"/>
                  </a:moveTo>
                  <a:lnTo>
                    <a:pt x="11674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8B71FBA-598D-82DB-432B-A47E3702DD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59617" y="6309004"/>
              <a:ext cx="1134110" cy="549275"/>
            </a:xfrm>
            <a:custGeom>
              <a:avLst/>
              <a:gdLst/>
              <a:ahLst/>
              <a:cxnLst/>
              <a:rect l="l" t="t" r="r" b="b"/>
              <a:pathLst>
                <a:path w="1134109" h="549275">
                  <a:moveTo>
                    <a:pt x="1133563" y="0"/>
                  </a:moveTo>
                  <a:lnTo>
                    <a:pt x="568045" y="0"/>
                  </a:lnTo>
                  <a:lnTo>
                    <a:pt x="565518" y="0"/>
                  </a:lnTo>
                  <a:lnTo>
                    <a:pt x="514400" y="0"/>
                  </a:lnTo>
                  <a:lnTo>
                    <a:pt x="467575" y="2108"/>
                  </a:lnTo>
                  <a:lnTo>
                    <a:pt x="421932" y="8293"/>
                  </a:lnTo>
                  <a:lnTo>
                    <a:pt x="377647" y="18376"/>
                  </a:lnTo>
                  <a:lnTo>
                    <a:pt x="334911" y="32181"/>
                  </a:lnTo>
                  <a:lnTo>
                    <a:pt x="293890" y="49530"/>
                  </a:lnTo>
                  <a:lnTo>
                    <a:pt x="254774" y="70231"/>
                  </a:lnTo>
                  <a:lnTo>
                    <a:pt x="217741" y="94107"/>
                  </a:lnTo>
                  <a:lnTo>
                    <a:pt x="182981" y="120980"/>
                  </a:lnTo>
                  <a:lnTo>
                    <a:pt x="150660" y="150660"/>
                  </a:lnTo>
                  <a:lnTo>
                    <a:pt x="120980" y="182981"/>
                  </a:lnTo>
                  <a:lnTo>
                    <a:pt x="94107" y="217741"/>
                  </a:lnTo>
                  <a:lnTo>
                    <a:pt x="70231" y="254774"/>
                  </a:lnTo>
                  <a:lnTo>
                    <a:pt x="49530" y="293890"/>
                  </a:lnTo>
                  <a:lnTo>
                    <a:pt x="32181" y="334911"/>
                  </a:lnTo>
                  <a:lnTo>
                    <a:pt x="18376" y="377659"/>
                  </a:lnTo>
                  <a:lnTo>
                    <a:pt x="8280" y="421932"/>
                  </a:lnTo>
                  <a:lnTo>
                    <a:pt x="2095" y="467575"/>
                  </a:lnTo>
                  <a:lnTo>
                    <a:pt x="0" y="514400"/>
                  </a:lnTo>
                  <a:lnTo>
                    <a:pt x="0" y="548995"/>
                  </a:lnTo>
                  <a:lnTo>
                    <a:pt x="565518" y="548995"/>
                  </a:lnTo>
                  <a:lnTo>
                    <a:pt x="568045" y="548995"/>
                  </a:lnTo>
                  <a:lnTo>
                    <a:pt x="711644" y="548995"/>
                  </a:lnTo>
                  <a:lnTo>
                    <a:pt x="755929" y="538924"/>
                  </a:lnTo>
                  <a:lnTo>
                    <a:pt x="798664" y="525119"/>
                  </a:lnTo>
                  <a:lnTo>
                    <a:pt x="839685" y="507771"/>
                  </a:lnTo>
                  <a:lnTo>
                    <a:pt x="878801" y="487070"/>
                  </a:lnTo>
                  <a:lnTo>
                    <a:pt x="915835" y="463194"/>
                  </a:lnTo>
                  <a:lnTo>
                    <a:pt x="950595" y="436321"/>
                  </a:lnTo>
                  <a:lnTo>
                    <a:pt x="982916" y="406641"/>
                  </a:lnTo>
                  <a:lnTo>
                    <a:pt x="1012596" y="374332"/>
                  </a:lnTo>
                  <a:lnTo>
                    <a:pt x="1039469" y="339559"/>
                  </a:lnTo>
                  <a:lnTo>
                    <a:pt x="1063345" y="302526"/>
                  </a:lnTo>
                  <a:lnTo>
                    <a:pt x="1084046" y="263410"/>
                  </a:lnTo>
                  <a:lnTo>
                    <a:pt x="1101394" y="222389"/>
                  </a:lnTo>
                  <a:lnTo>
                    <a:pt x="1115199" y="179654"/>
                  </a:lnTo>
                  <a:lnTo>
                    <a:pt x="1125283" y="135369"/>
                  </a:lnTo>
                  <a:lnTo>
                    <a:pt x="1131468" y="89725"/>
                  </a:lnTo>
                  <a:lnTo>
                    <a:pt x="1133563" y="42900"/>
                  </a:lnTo>
                  <a:lnTo>
                    <a:pt x="1133563" y="0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63BE7A-7B3F-5A24-94CB-20798C3CC010}"/>
              </a:ext>
            </a:extLst>
          </p:cNvPr>
          <p:cNvSpPr txBox="1">
            <a:spLocks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BF420-08FE-3ED6-CB3F-2160BCEA176B}"/>
              </a:ext>
            </a:extLst>
          </p:cNvPr>
          <p:cNvSpPr txBox="1"/>
          <p:nvPr userDrawn="1"/>
        </p:nvSpPr>
        <p:spPr>
          <a:xfrm>
            <a:off x="8220075" y="5705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7891712C-628F-B777-9883-6E173D512913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267200" y="1887866"/>
            <a:ext cx="6324599" cy="13721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12700">
              <a:lnSpc>
                <a:spcPts val="5250"/>
              </a:lnSpc>
              <a:spcBef>
                <a:spcPts val="100"/>
              </a:spcBef>
              <a:defRPr lang="en-GB" sz="4500" b="1" spc="-10" noProof="0" dirty="0">
                <a:solidFill>
                  <a:srgbClr val="164C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ts val="525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Chapter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</a:t>
            </a:r>
            <a:b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GB" sz="4500" b="1" i="0" u="none" strike="noStrike" kern="0" cap="none" spc="-25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5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20" normalizeH="0" baseline="0" noProof="0">
                <a:ln>
                  <a:noFill/>
                </a:ln>
                <a:solidFill>
                  <a:srgbClr val="164C6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here</a:t>
            </a:r>
            <a:endParaRPr kumimoji="0" lang="en-GB" sz="4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52EE17F-27D3-E4DF-53A6-0E9A35216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4001729"/>
            <a:ext cx="6324599" cy="722633"/>
          </a:xfrm>
          <a:prstGeom prst="rect">
            <a:avLst/>
          </a:prstGeom>
        </p:spPr>
        <p:txBody>
          <a:bodyPr/>
          <a:lstStyle>
            <a:lvl1pPr marL="12700">
              <a:lnSpc>
                <a:spcPct val="100000"/>
              </a:lnSpc>
              <a:spcBef>
                <a:spcPts val="100"/>
              </a:spcBef>
              <a:defRPr lang="en-GB" sz="2400" b="1" spc="-10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>
              <a:lnSpc>
                <a:spcPct val="100000"/>
              </a:lnSpc>
              <a:defRPr lang="en-GB" spc="-20" dirty="0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" indent="0">
              <a:lnSpc>
                <a:spcPct val="100000"/>
              </a:lnSpc>
              <a:spcBef>
                <a:spcPts val="1540"/>
              </a:spcBef>
              <a:buNone/>
              <a:tabLst>
                <a:tab pos="278765" algn="l"/>
              </a:tabLst>
              <a:defRPr lang="en-GB" dirty="0" smtClean="0">
                <a:solidFill>
                  <a:srgbClr val="AE5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GB"/>
              <a:t>Click to edit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32E18CB1-1C2C-E6E6-82F9-2005C8EE47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70" cy="3655695"/>
          </a:xfrm>
          <a:custGeom>
            <a:avLst/>
            <a:gdLst/>
            <a:ahLst/>
            <a:cxnLst/>
            <a:rect l="l" t="t" r="r" b="b"/>
            <a:pathLst>
              <a:path w="12193270" h="3655695">
                <a:moveTo>
                  <a:pt x="0" y="3655580"/>
                </a:moveTo>
                <a:lnTo>
                  <a:pt x="12193193" y="3655580"/>
                </a:lnTo>
                <a:lnTo>
                  <a:pt x="12193193" y="0"/>
                </a:lnTo>
                <a:lnTo>
                  <a:pt x="0" y="0"/>
                </a:lnTo>
                <a:lnTo>
                  <a:pt x="0" y="3655580"/>
                </a:lnTo>
                <a:close/>
              </a:path>
            </a:pathLst>
          </a:custGeom>
          <a:solidFill>
            <a:srgbClr val="8FD1D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A11558-3333-9F9E-47BE-F25CE46BA7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418037" y="1609131"/>
            <a:ext cx="775335" cy="812800"/>
          </a:xfrm>
          <a:custGeom>
            <a:avLst/>
            <a:gdLst/>
            <a:ahLst/>
            <a:cxnLst/>
            <a:rect l="l" t="t" r="r" b="b"/>
            <a:pathLst>
              <a:path w="775334" h="812800">
                <a:moveTo>
                  <a:pt x="775157" y="0"/>
                </a:moveTo>
                <a:lnTo>
                  <a:pt x="0" y="0"/>
                </a:lnTo>
                <a:lnTo>
                  <a:pt x="0" y="76695"/>
                </a:lnTo>
                <a:lnTo>
                  <a:pt x="1564" y="125055"/>
                </a:lnTo>
                <a:lnTo>
                  <a:pt x="6193" y="172580"/>
                </a:lnTo>
                <a:lnTo>
                  <a:pt x="13789" y="219173"/>
                </a:lnTo>
                <a:lnTo>
                  <a:pt x="24256" y="264737"/>
                </a:lnTo>
                <a:lnTo>
                  <a:pt x="37496" y="309175"/>
                </a:lnTo>
                <a:lnTo>
                  <a:pt x="53414" y="352390"/>
                </a:lnTo>
                <a:lnTo>
                  <a:pt x="71911" y="394286"/>
                </a:lnTo>
                <a:lnTo>
                  <a:pt x="92891" y="434765"/>
                </a:lnTo>
                <a:lnTo>
                  <a:pt x="116256" y="473730"/>
                </a:lnTo>
                <a:lnTo>
                  <a:pt x="141912" y="511085"/>
                </a:lnTo>
                <a:lnTo>
                  <a:pt x="169759" y="546732"/>
                </a:lnTo>
                <a:lnTo>
                  <a:pt x="199701" y="580575"/>
                </a:lnTo>
                <a:lnTo>
                  <a:pt x="231642" y="612517"/>
                </a:lnTo>
                <a:lnTo>
                  <a:pt x="265485" y="642460"/>
                </a:lnTo>
                <a:lnTo>
                  <a:pt x="301132" y="670309"/>
                </a:lnTo>
                <a:lnTo>
                  <a:pt x="338486" y="695965"/>
                </a:lnTo>
                <a:lnTo>
                  <a:pt x="377452" y="719332"/>
                </a:lnTo>
                <a:lnTo>
                  <a:pt x="417931" y="740313"/>
                </a:lnTo>
                <a:lnTo>
                  <a:pt x="459827" y="758811"/>
                </a:lnTo>
                <a:lnTo>
                  <a:pt x="503043" y="774729"/>
                </a:lnTo>
                <a:lnTo>
                  <a:pt x="547482" y="787970"/>
                </a:lnTo>
                <a:lnTo>
                  <a:pt x="593048" y="798437"/>
                </a:lnTo>
                <a:lnTo>
                  <a:pt x="639643" y="806034"/>
                </a:lnTo>
                <a:lnTo>
                  <a:pt x="687170" y="810663"/>
                </a:lnTo>
                <a:lnTo>
                  <a:pt x="735533" y="812228"/>
                </a:lnTo>
                <a:lnTo>
                  <a:pt x="775157" y="812228"/>
                </a:lnTo>
                <a:lnTo>
                  <a:pt x="775157" y="0"/>
                </a:lnTo>
                <a:close/>
              </a:path>
            </a:pathLst>
          </a:custGeom>
          <a:solidFill>
            <a:srgbClr val="F37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F98D0723-36BC-9232-FC0C-7B9F7DFACB3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1418034" y="0"/>
            <a:ext cx="775335" cy="1593850"/>
            <a:chOff x="11418034" y="0"/>
            <a:chExt cx="775335" cy="159385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4BA7D442-61F7-C753-2430-3DCAA421D1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6" y="0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77515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64" y="109702"/>
                  </a:lnTo>
                  <a:lnTo>
                    <a:pt x="6193" y="157228"/>
                  </a:lnTo>
                  <a:lnTo>
                    <a:pt x="13789" y="203822"/>
                  </a:lnTo>
                  <a:lnTo>
                    <a:pt x="24256" y="249387"/>
                  </a:lnTo>
                  <a:lnTo>
                    <a:pt x="37496" y="293825"/>
                  </a:lnTo>
                  <a:lnTo>
                    <a:pt x="53414" y="337041"/>
                  </a:lnTo>
                  <a:lnTo>
                    <a:pt x="71911" y="378937"/>
                  </a:lnTo>
                  <a:lnTo>
                    <a:pt x="92891" y="419416"/>
                  </a:lnTo>
                  <a:lnTo>
                    <a:pt x="116256" y="458381"/>
                  </a:lnTo>
                  <a:lnTo>
                    <a:pt x="141912" y="495736"/>
                  </a:lnTo>
                  <a:lnTo>
                    <a:pt x="169759" y="531383"/>
                  </a:lnTo>
                  <a:lnTo>
                    <a:pt x="199701" y="565226"/>
                  </a:lnTo>
                  <a:lnTo>
                    <a:pt x="231642" y="597167"/>
                  </a:lnTo>
                  <a:lnTo>
                    <a:pt x="265485" y="627110"/>
                  </a:lnTo>
                  <a:lnTo>
                    <a:pt x="301132" y="654958"/>
                  </a:lnTo>
                  <a:lnTo>
                    <a:pt x="338486" y="680614"/>
                  </a:lnTo>
                  <a:lnTo>
                    <a:pt x="377452" y="703980"/>
                  </a:lnTo>
                  <a:lnTo>
                    <a:pt x="417931" y="724960"/>
                  </a:lnTo>
                  <a:lnTo>
                    <a:pt x="459827" y="743458"/>
                  </a:lnTo>
                  <a:lnTo>
                    <a:pt x="503043" y="759376"/>
                  </a:lnTo>
                  <a:lnTo>
                    <a:pt x="547482" y="772616"/>
                  </a:lnTo>
                  <a:lnTo>
                    <a:pt x="593048" y="783084"/>
                  </a:lnTo>
                  <a:lnTo>
                    <a:pt x="639643" y="790680"/>
                  </a:lnTo>
                  <a:lnTo>
                    <a:pt x="687170" y="795309"/>
                  </a:lnTo>
                  <a:lnTo>
                    <a:pt x="735533" y="796874"/>
                  </a:lnTo>
                  <a:lnTo>
                    <a:pt x="775157" y="796874"/>
                  </a:lnTo>
                  <a:lnTo>
                    <a:pt x="775157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08373C0-5712-D000-469E-43ABAF7E71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8034" y="796871"/>
              <a:ext cx="775335" cy="796925"/>
            </a:xfrm>
            <a:custGeom>
              <a:avLst/>
              <a:gdLst/>
              <a:ahLst/>
              <a:cxnLst/>
              <a:rect l="l" t="t" r="r" b="b"/>
              <a:pathLst>
                <a:path w="775334" h="796925">
                  <a:moveTo>
                    <a:pt x="444474" y="0"/>
                  </a:moveTo>
                  <a:lnTo>
                    <a:pt x="367766" y="0"/>
                  </a:lnTo>
                  <a:lnTo>
                    <a:pt x="321634" y="2865"/>
                  </a:lnTo>
                  <a:lnTo>
                    <a:pt x="277213" y="11232"/>
                  </a:lnTo>
                  <a:lnTo>
                    <a:pt x="234845" y="24756"/>
                  </a:lnTo>
                  <a:lnTo>
                    <a:pt x="194878" y="43092"/>
                  </a:lnTo>
                  <a:lnTo>
                    <a:pt x="157653" y="65895"/>
                  </a:lnTo>
                  <a:lnTo>
                    <a:pt x="123518" y="92821"/>
                  </a:lnTo>
                  <a:lnTo>
                    <a:pt x="92816" y="123525"/>
                  </a:lnTo>
                  <a:lnTo>
                    <a:pt x="65891" y="157662"/>
                  </a:lnTo>
                  <a:lnTo>
                    <a:pt x="43089" y="194887"/>
                  </a:lnTo>
                  <a:lnTo>
                    <a:pt x="24754" y="234856"/>
                  </a:lnTo>
                  <a:lnTo>
                    <a:pt x="11231" y="277225"/>
                  </a:lnTo>
                  <a:lnTo>
                    <a:pt x="2865" y="321647"/>
                  </a:lnTo>
                  <a:lnTo>
                    <a:pt x="0" y="367779"/>
                  </a:lnTo>
                  <a:lnTo>
                    <a:pt x="0" y="429107"/>
                  </a:lnTo>
                  <a:lnTo>
                    <a:pt x="2865" y="475236"/>
                  </a:lnTo>
                  <a:lnTo>
                    <a:pt x="11231" y="519656"/>
                  </a:lnTo>
                  <a:lnTo>
                    <a:pt x="24754" y="562023"/>
                  </a:lnTo>
                  <a:lnTo>
                    <a:pt x="43089" y="601990"/>
                  </a:lnTo>
                  <a:lnTo>
                    <a:pt x="65891" y="639214"/>
                  </a:lnTo>
                  <a:lnTo>
                    <a:pt x="92816" y="673350"/>
                  </a:lnTo>
                  <a:lnTo>
                    <a:pt x="123518" y="704053"/>
                  </a:lnTo>
                  <a:lnTo>
                    <a:pt x="157653" y="730979"/>
                  </a:lnTo>
                  <a:lnTo>
                    <a:pt x="194878" y="753781"/>
                  </a:lnTo>
                  <a:lnTo>
                    <a:pt x="234845" y="772117"/>
                  </a:lnTo>
                  <a:lnTo>
                    <a:pt x="277213" y="785641"/>
                  </a:lnTo>
                  <a:lnTo>
                    <a:pt x="321634" y="794008"/>
                  </a:lnTo>
                  <a:lnTo>
                    <a:pt x="367766" y="796874"/>
                  </a:lnTo>
                  <a:lnTo>
                    <a:pt x="444474" y="796874"/>
                  </a:lnTo>
                  <a:lnTo>
                    <a:pt x="490606" y="794008"/>
                  </a:lnTo>
                  <a:lnTo>
                    <a:pt x="535028" y="785641"/>
                  </a:lnTo>
                  <a:lnTo>
                    <a:pt x="577396" y="772117"/>
                  </a:lnTo>
                  <a:lnTo>
                    <a:pt x="617366" y="753781"/>
                  </a:lnTo>
                  <a:lnTo>
                    <a:pt x="654591" y="730979"/>
                  </a:lnTo>
                  <a:lnTo>
                    <a:pt x="688728" y="704053"/>
                  </a:lnTo>
                  <a:lnTo>
                    <a:pt x="719432" y="673350"/>
                  </a:lnTo>
                  <a:lnTo>
                    <a:pt x="746357" y="639214"/>
                  </a:lnTo>
                  <a:lnTo>
                    <a:pt x="769161" y="601990"/>
                  </a:lnTo>
                  <a:lnTo>
                    <a:pt x="775159" y="588915"/>
                  </a:lnTo>
                  <a:lnTo>
                    <a:pt x="775159" y="207963"/>
                  </a:lnTo>
                  <a:lnTo>
                    <a:pt x="746357" y="157662"/>
                  </a:lnTo>
                  <a:lnTo>
                    <a:pt x="719432" y="123525"/>
                  </a:lnTo>
                  <a:lnTo>
                    <a:pt x="688728" y="92821"/>
                  </a:lnTo>
                  <a:lnTo>
                    <a:pt x="654591" y="65895"/>
                  </a:lnTo>
                  <a:lnTo>
                    <a:pt x="617366" y="43092"/>
                  </a:lnTo>
                  <a:lnTo>
                    <a:pt x="577396" y="24756"/>
                  </a:lnTo>
                  <a:lnTo>
                    <a:pt x="535028" y="11232"/>
                  </a:lnTo>
                  <a:lnTo>
                    <a:pt x="490606" y="2865"/>
                  </a:lnTo>
                  <a:lnTo>
                    <a:pt x="444474" y="0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6">
            <a:extLst>
              <a:ext uri="{FF2B5EF4-FFF2-40B4-BE49-F238E27FC236}">
                <a16:creationId xmlns:a16="http://schemas.microsoft.com/office/drawing/2014/main" id="{96E57062-A4EB-A272-5063-3EB28FA3F79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795000" y="0"/>
            <a:ext cx="1626870" cy="2406015"/>
            <a:chOff x="9795000" y="0"/>
            <a:chExt cx="1626870" cy="2406015"/>
          </a:xfrm>
        </p:grpSpPr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5EE7F1B5-8EEC-3A75-2949-04F9960BD8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00387" y="0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48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56"/>
                  </a:lnTo>
                  <a:lnTo>
                    <a:pt x="1504607" y="338493"/>
                  </a:lnTo>
                  <a:lnTo>
                    <a:pt x="1478953" y="301142"/>
                  </a:lnTo>
                  <a:lnTo>
                    <a:pt x="1451102" y="265493"/>
                  </a:lnTo>
                  <a:lnTo>
                    <a:pt x="1421155" y="231648"/>
                  </a:lnTo>
                  <a:lnTo>
                    <a:pt x="1389214" y="199707"/>
                  </a:lnTo>
                  <a:lnTo>
                    <a:pt x="1355369" y="169760"/>
                  </a:lnTo>
                  <a:lnTo>
                    <a:pt x="1319720" y="141922"/>
                  </a:lnTo>
                  <a:lnTo>
                    <a:pt x="1282369" y="116268"/>
                  </a:lnTo>
                  <a:lnTo>
                    <a:pt x="1243406" y="92900"/>
                  </a:lnTo>
                  <a:lnTo>
                    <a:pt x="1202931" y="71920"/>
                  </a:lnTo>
                  <a:lnTo>
                    <a:pt x="1161034" y="53416"/>
                  </a:lnTo>
                  <a:lnTo>
                    <a:pt x="1117815" y="37503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97"/>
                  </a:lnTo>
                  <a:lnTo>
                    <a:pt x="933691" y="1574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38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42"/>
                  </a:lnTo>
                  <a:lnTo>
                    <a:pt x="92887" y="419417"/>
                  </a:lnTo>
                  <a:lnTo>
                    <a:pt x="116255" y="458393"/>
                  </a:lnTo>
                  <a:lnTo>
                    <a:pt x="141909" y="495744"/>
                  </a:lnTo>
                  <a:lnTo>
                    <a:pt x="169760" y="531393"/>
                  </a:lnTo>
                  <a:lnTo>
                    <a:pt x="199694" y="565238"/>
                  </a:lnTo>
                  <a:lnTo>
                    <a:pt x="231635" y="597179"/>
                  </a:lnTo>
                  <a:lnTo>
                    <a:pt x="265480" y="627113"/>
                  </a:lnTo>
                  <a:lnTo>
                    <a:pt x="301129" y="654964"/>
                  </a:lnTo>
                  <a:lnTo>
                    <a:pt x="338480" y="680618"/>
                  </a:lnTo>
                  <a:lnTo>
                    <a:pt x="377444" y="703986"/>
                  </a:lnTo>
                  <a:lnTo>
                    <a:pt x="417931" y="724966"/>
                  </a:lnTo>
                  <a:lnTo>
                    <a:pt x="459828" y="743470"/>
                  </a:lnTo>
                  <a:lnTo>
                    <a:pt x="503034" y="759383"/>
                  </a:lnTo>
                  <a:lnTo>
                    <a:pt x="547484" y="772617"/>
                  </a:lnTo>
                  <a:lnTo>
                    <a:pt x="593039" y="783094"/>
                  </a:lnTo>
                  <a:lnTo>
                    <a:pt x="639635" y="790689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F37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2813F56-4491-427D-42C5-F4099DEF83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8596" y="831011"/>
              <a:ext cx="1621155" cy="796925"/>
            </a:xfrm>
            <a:custGeom>
              <a:avLst/>
              <a:gdLst/>
              <a:ahLst/>
              <a:cxnLst/>
              <a:rect l="l" t="t" r="r" b="b"/>
              <a:pathLst>
                <a:path w="1621154" h="796925">
                  <a:moveTo>
                    <a:pt x="1620862" y="735533"/>
                  </a:moveTo>
                  <a:lnTo>
                    <a:pt x="1619300" y="687171"/>
                  </a:lnTo>
                  <a:lnTo>
                    <a:pt x="1614678" y="639635"/>
                  </a:lnTo>
                  <a:lnTo>
                    <a:pt x="1607083" y="593051"/>
                  </a:lnTo>
                  <a:lnTo>
                    <a:pt x="1596605" y="547484"/>
                  </a:lnTo>
                  <a:lnTo>
                    <a:pt x="1583372" y="503047"/>
                  </a:lnTo>
                  <a:lnTo>
                    <a:pt x="1567446" y="459828"/>
                  </a:lnTo>
                  <a:lnTo>
                    <a:pt x="1548955" y="417931"/>
                  </a:lnTo>
                  <a:lnTo>
                    <a:pt x="1527975" y="377444"/>
                  </a:lnTo>
                  <a:lnTo>
                    <a:pt x="1504607" y="338480"/>
                  </a:lnTo>
                  <a:lnTo>
                    <a:pt x="1478953" y="301129"/>
                  </a:lnTo>
                  <a:lnTo>
                    <a:pt x="1451102" y="265480"/>
                  </a:lnTo>
                  <a:lnTo>
                    <a:pt x="1421155" y="231635"/>
                  </a:lnTo>
                  <a:lnTo>
                    <a:pt x="1389214" y="199694"/>
                  </a:lnTo>
                  <a:lnTo>
                    <a:pt x="1355369" y="169760"/>
                  </a:lnTo>
                  <a:lnTo>
                    <a:pt x="1319720" y="141909"/>
                  </a:lnTo>
                  <a:lnTo>
                    <a:pt x="1282369" y="116255"/>
                  </a:lnTo>
                  <a:lnTo>
                    <a:pt x="1243406" y="92887"/>
                  </a:lnTo>
                  <a:lnTo>
                    <a:pt x="1202931" y="71907"/>
                  </a:lnTo>
                  <a:lnTo>
                    <a:pt x="1161034" y="53416"/>
                  </a:lnTo>
                  <a:lnTo>
                    <a:pt x="1117815" y="37490"/>
                  </a:lnTo>
                  <a:lnTo>
                    <a:pt x="1073378" y="24257"/>
                  </a:lnTo>
                  <a:lnTo>
                    <a:pt x="1027811" y="13792"/>
                  </a:lnTo>
                  <a:lnTo>
                    <a:pt x="981214" y="6184"/>
                  </a:lnTo>
                  <a:lnTo>
                    <a:pt x="933691" y="1562"/>
                  </a:lnTo>
                  <a:lnTo>
                    <a:pt x="885329" y="0"/>
                  </a:lnTo>
                  <a:lnTo>
                    <a:pt x="812241" y="0"/>
                  </a:lnTo>
                  <a:lnTo>
                    <a:pt x="808634" y="0"/>
                  </a:lnTo>
                  <a:lnTo>
                    <a:pt x="0" y="0"/>
                  </a:lnTo>
                  <a:lnTo>
                    <a:pt x="0" y="61341"/>
                  </a:lnTo>
                  <a:lnTo>
                    <a:pt x="1562" y="109702"/>
                  </a:lnTo>
                  <a:lnTo>
                    <a:pt x="6184" y="157226"/>
                  </a:lnTo>
                  <a:lnTo>
                    <a:pt x="13779" y="203822"/>
                  </a:lnTo>
                  <a:lnTo>
                    <a:pt x="24257" y="249389"/>
                  </a:lnTo>
                  <a:lnTo>
                    <a:pt x="37490" y="293827"/>
                  </a:lnTo>
                  <a:lnTo>
                    <a:pt x="53416" y="337045"/>
                  </a:lnTo>
                  <a:lnTo>
                    <a:pt x="71907" y="378929"/>
                  </a:lnTo>
                  <a:lnTo>
                    <a:pt x="92887" y="419417"/>
                  </a:lnTo>
                  <a:lnTo>
                    <a:pt x="116255" y="458381"/>
                  </a:lnTo>
                  <a:lnTo>
                    <a:pt x="141909" y="495731"/>
                  </a:lnTo>
                  <a:lnTo>
                    <a:pt x="169760" y="531380"/>
                  </a:lnTo>
                  <a:lnTo>
                    <a:pt x="199694" y="565226"/>
                  </a:lnTo>
                  <a:lnTo>
                    <a:pt x="231635" y="597166"/>
                  </a:lnTo>
                  <a:lnTo>
                    <a:pt x="265480" y="627113"/>
                  </a:lnTo>
                  <a:lnTo>
                    <a:pt x="301129" y="654951"/>
                  </a:lnTo>
                  <a:lnTo>
                    <a:pt x="338480" y="680605"/>
                  </a:lnTo>
                  <a:lnTo>
                    <a:pt x="377444" y="703973"/>
                  </a:lnTo>
                  <a:lnTo>
                    <a:pt x="417931" y="724954"/>
                  </a:lnTo>
                  <a:lnTo>
                    <a:pt x="459828" y="743458"/>
                  </a:lnTo>
                  <a:lnTo>
                    <a:pt x="503034" y="759371"/>
                  </a:lnTo>
                  <a:lnTo>
                    <a:pt x="547484" y="772617"/>
                  </a:lnTo>
                  <a:lnTo>
                    <a:pt x="593039" y="783082"/>
                  </a:lnTo>
                  <a:lnTo>
                    <a:pt x="639635" y="790676"/>
                  </a:lnTo>
                  <a:lnTo>
                    <a:pt x="687171" y="795312"/>
                  </a:lnTo>
                  <a:lnTo>
                    <a:pt x="735533" y="796874"/>
                  </a:lnTo>
                  <a:lnTo>
                    <a:pt x="808634" y="796874"/>
                  </a:lnTo>
                  <a:lnTo>
                    <a:pt x="812241" y="796874"/>
                  </a:lnTo>
                  <a:lnTo>
                    <a:pt x="1620862" y="796874"/>
                  </a:lnTo>
                  <a:lnTo>
                    <a:pt x="1620862" y="735533"/>
                  </a:lnTo>
                  <a:close/>
                </a:path>
              </a:pathLst>
            </a:custGeom>
            <a:solidFill>
              <a:srgbClr val="164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22444908-37B8-447D-AAED-7E4D41B4F9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4989" y="1609127"/>
              <a:ext cx="1624965" cy="796925"/>
            </a:xfrm>
            <a:custGeom>
              <a:avLst/>
              <a:gdLst/>
              <a:ahLst/>
              <a:cxnLst/>
              <a:rect l="l" t="t" r="r" b="b"/>
              <a:pathLst>
                <a:path w="1624965" h="796925">
                  <a:moveTo>
                    <a:pt x="812241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1574" y="109702"/>
                  </a:lnTo>
                  <a:lnTo>
                    <a:pt x="6197" y="157226"/>
                  </a:lnTo>
                  <a:lnTo>
                    <a:pt x="13792" y="203822"/>
                  </a:lnTo>
                  <a:lnTo>
                    <a:pt x="24257" y="249389"/>
                  </a:lnTo>
                  <a:lnTo>
                    <a:pt x="37503" y="293827"/>
                  </a:lnTo>
                  <a:lnTo>
                    <a:pt x="53416" y="337045"/>
                  </a:lnTo>
                  <a:lnTo>
                    <a:pt x="71920" y="378942"/>
                  </a:lnTo>
                  <a:lnTo>
                    <a:pt x="92900" y="419417"/>
                  </a:lnTo>
                  <a:lnTo>
                    <a:pt x="116255" y="458381"/>
                  </a:lnTo>
                  <a:lnTo>
                    <a:pt x="141922" y="495731"/>
                  </a:lnTo>
                  <a:lnTo>
                    <a:pt x="169760" y="531380"/>
                  </a:lnTo>
                  <a:lnTo>
                    <a:pt x="199707" y="565226"/>
                  </a:lnTo>
                  <a:lnTo>
                    <a:pt x="231648" y="597166"/>
                  </a:lnTo>
                  <a:lnTo>
                    <a:pt x="265493" y="627113"/>
                  </a:lnTo>
                  <a:lnTo>
                    <a:pt x="301142" y="654951"/>
                  </a:lnTo>
                  <a:lnTo>
                    <a:pt x="338493" y="680605"/>
                  </a:lnTo>
                  <a:lnTo>
                    <a:pt x="377456" y="703973"/>
                  </a:lnTo>
                  <a:lnTo>
                    <a:pt x="417931" y="724954"/>
                  </a:lnTo>
                  <a:lnTo>
                    <a:pt x="459828" y="743445"/>
                  </a:lnTo>
                  <a:lnTo>
                    <a:pt x="503047" y="759371"/>
                  </a:lnTo>
                  <a:lnTo>
                    <a:pt x="547484" y="772604"/>
                  </a:lnTo>
                  <a:lnTo>
                    <a:pt x="593051" y="783082"/>
                  </a:lnTo>
                  <a:lnTo>
                    <a:pt x="639648" y="790676"/>
                  </a:lnTo>
                  <a:lnTo>
                    <a:pt x="687171" y="795299"/>
                  </a:lnTo>
                  <a:lnTo>
                    <a:pt x="735533" y="796861"/>
                  </a:lnTo>
                  <a:lnTo>
                    <a:pt x="812241" y="796861"/>
                  </a:lnTo>
                  <a:lnTo>
                    <a:pt x="812241" y="0"/>
                  </a:lnTo>
                  <a:close/>
                </a:path>
                <a:path w="1624965" h="796925">
                  <a:moveTo>
                    <a:pt x="1624495" y="0"/>
                  </a:moveTo>
                  <a:lnTo>
                    <a:pt x="812266" y="0"/>
                  </a:lnTo>
                  <a:lnTo>
                    <a:pt x="812266" y="796861"/>
                  </a:lnTo>
                  <a:lnTo>
                    <a:pt x="888961" y="796861"/>
                  </a:lnTo>
                  <a:lnTo>
                    <a:pt x="937323" y="795299"/>
                  </a:lnTo>
                  <a:lnTo>
                    <a:pt x="984846" y="790676"/>
                  </a:lnTo>
                  <a:lnTo>
                    <a:pt x="1031443" y="783082"/>
                  </a:lnTo>
                  <a:lnTo>
                    <a:pt x="1076998" y="772617"/>
                  </a:lnTo>
                  <a:lnTo>
                    <a:pt x="1121448" y="759371"/>
                  </a:lnTo>
                  <a:lnTo>
                    <a:pt x="1164653" y="743458"/>
                  </a:lnTo>
                  <a:lnTo>
                    <a:pt x="1206550" y="724954"/>
                  </a:lnTo>
                  <a:lnTo>
                    <a:pt x="1247038" y="703973"/>
                  </a:lnTo>
                  <a:lnTo>
                    <a:pt x="1286002" y="680605"/>
                  </a:lnTo>
                  <a:lnTo>
                    <a:pt x="1323352" y="654951"/>
                  </a:lnTo>
                  <a:lnTo>
                    <a:pt x="1359001" y="627113"/>
                  </a:lnTo>
                  <a:lnTo>
                    <a:pt x="1392847" y="597166"/>
                  </a:lnTo>
                  <a:lnTo>
                    <a:pt x="1424787" y="565226"/>
                  </a:lnTo>
                  <a:lnTo>
                    <a:pt x="1454734" y="531380"/>
                  </a:lnTo>
                  <a:lnTo>
                    <a:pt x="1482572" y="495731"/>
                  </a:lnTo>
                  <a:lnTo>
                    <a:pt x="1508226" y="458381"/>
                  </a:lnTo>
                  <a:lnTo>
                    <a:pt x="1531594" y="419417"/>
                  </a:lnTo>
                  <a:lnTo>
                    <a:pt x="1552575" y="378942"/>
                  </a:lnTo>
                  <a:lnTo>
                    <a:pt x="1571078" y="337045"/>
                  </a:lnTo>
                  <a:lnTo>
                    <a:pt x="1586992" y="293827"/>
                  </a:lnTo>
                  <a:lnTo>
                    <a:pt x="1600238" y="249389"/>
                  </a:lnTo>
                  <a:lnTo>
                    <a:pt x="1610702" y="203822"/>
                  </a:lnTo>
                  <a:lnTo>
                    <a:pt x="1618297" y="157226"/>
                  </a:lnTo>
                  <a:lnTo>
                    <a:pt x="1622933" y="109702"/>
                  </a:lnTo>
                  <a:lnTo>
                    <a:pt x="1624495" y="61328"/>
                  </a:lnTo>
                  <a:lnTo>
                    <a:pt x="1624495" y="0"/>
                  </a:lnTo>
                  <a:close/>
                </a:path>
              </a:pathLst>
            </a:custGeom>
            <a:solidFill>
              <a:srgbClr val="8F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9E32C2-4FEF-9499-23D4-A7D6217407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105559" y="6335329"/>
            <a:ext cx="1972792" cy="467311"/>
          </a:xfrm>
          <a:prstGeom prst="rect">
            <a:avLst/>
          </a:prstGeom>
        </p:spPr>
        <p:txBody>
          <a:bodyPr anchor="ctr"/>
          <a:lstStyle>
            <a:defPPr>
              <a:defRPr kern="0"/>
            </a:defPPr>
          </a:lstStyle>
          <a:p>
            <a:pPr algn="ctr"/>
            <a:fld id="{2A0812B6-403B-45A1-A6BA-2C7DBDC407B1}" type="slidenum">
              <a:rPr lang="en-GB" sz="1400" smtClean="0"/>
              <a:pPr algn="ctr"/>
              <a:t>‹#›</a:t>
            </a:fld>
            <a:endParaRPr lang="en-GB" sz="1400"/>
          </a:p>
        </p:txBody>
      </p:sp>
      <p:pic>
        <p:nvPicPr>
          <p:cNvPr id="3" name="Picture 2" descr="Sheffield City Council logo">
            <a:extLst>
              <a:ext uri="{FF2B5EF4-FFF2-40B4-BE49-F238E27FC236}">
                <a16:creationId xmlns:a16="http://schemas.microsoft.com/office/drawing/2014/main" id="{637E1B99-0F26-1372-5249-E9B835424B1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029200"/>
            <a:ext cx="1457068" cy="1143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FF9096-08DB-6334-28E6-6266DFFCB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125" y="4423391"/>
            <a:ext cx="5943600" cy="762000"/>
          </a:xfrm>
          <a:prstGeom prst="rect">
            <a:avLst/>
          </a:prstGeom>
        </p:spPr>
        <p:txBody>
          <a:bodyPr/>
          <a:lstStyle>
            <a:lvl1pPr>
              <a:defRPr sz="4500" b="1">
                <a:solidFill>
                  <a:srgbClr val="B452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en-GB" sz="4500" b="1" i="0" u="none" strike="noStrike" kern="0" cap="none" spc="-25" normalizeH="0" baseline="0" noProof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Any</a:t>
            </a:r>
            <a:r>
              <a:rPr kumimoji="0" lang="en-GB" sz="4500" b="1" i="0" u="none" strike="noStrike" kern="0" cap="none" spc="0" normalizeH="0" baseline="0" noProof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0" cap="none" spc="-10" normalizeH="0" baseline="0" noProof="0">
                <a:ln>
                  <a:noFill/>
                </a:ln>
                <a:solidFill>
                  <a:srgbClr val="AE564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r>
              <a:rPr lang="en-GB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B1A1-B9AC-5C5B-2F8A-038D2466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33452" cy="11555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6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4F71-8FA9-0BC8-BC6E-6C91F390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33452" cy="1155564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7B2A-4343-7767-07B2-6FE055CE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1408181"/>
            <a:ext cx="11685104" cy="4495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C13A-BA0C-0BF5-406F-0E715C41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E8D3-CF7D-4E50-B55C-A968F3150D08}" type="datetimeFigureOut">
              <a:rPr lang="en-GB" smtClean="0"/>
              <a:t>01/07/2026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C2F4-A8C2-64D2-7496-4FB0115D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D8E0-79B8-27D5-D3CE-C78770F9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2CB97-2C63-43A6-85D7-4AC5E560A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ACA41F-D139-A73D-4175-F2AB494D2A0A}"/>
              </a:ext>
            </a:extLst>
          </p:cNvPr>
          <p:cNvSpPr txBox="1"/>
          <p:nvPr userDrawn="1"/>
        </p:nvSpPr>
        <p:spPr>
          <a:xfrm>
            <a:off x="1661652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6" r:id="rId4"/>
    <p:sldLayoutId id="2147483667" r:id="rId5"/>
    <p:sldLayoutId id="2147483662" r:id="rId6"/>
    <p:sldLayoutId id="2147483665" r:id="rId7"/>
    <p:sldLayoutId id="2147483669" r:id="rId8"/>
    <p:sldLayoutId id="2147483670" r:id="rId9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289727-77BA-8F4A-AF3D-7AD7FEA67F07}"/>
              </a:ext>
            </a:extLst>
          </p:cNvPr>
          <p:cNvSpPr txBox="1"/>
          <p:nvPr/>
        </p:nvSpPr>
        <p:spPr>
          <a:xfrm>
            <a:off x="697757" y="3815567"/>
            <a:ext cx="10135850" cy="1569660"/>
          </a:xfrm>
          <a:prstGeom prst="rect">
            <a:avLst/>
          </a:prstGeom>
          <a:solidFill>
            <a:srgbClr val="F3756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Poppins"/>
                <a:cs typeface="Poppins"/>
              </a:rPr>
              <a:t>Making growth work through places</a:t>
            </a:r>
            <a:endParaRPr lang="en-GB" sz="4000" b="1" dirty="0">
              <a:solidFill>
                <a:schemeClr val="bg1"/>
              </a:solidFill>
              <a:latin typeface="Poppins"/>
              <a:cs typeface="Poppins"/>
            </a:endParaRPr>
          </a:p>
          <a:p>
            <a:r>
              <a:rPr lang="en-GB" sz="2800">
                <a:solidFill>
                  <a:schemeClr val="bg1"/>
                </a:solidFill>
                <a:latin typeface="Poppins"/>
                <a:cs typeface="Poppins"/>
              </a:rPr>
              <a:t>Sheffield, South Yorkshire and the messy middle of devolution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C9779-3D4D-CBC3-B7F2-9966A3F805E7}"/>
              </a:ext>
            </a:extLst>
          </p:cNvPr>
          <p:cNvSpPr txBox="1"/>
          <p:nvPr/>
        </p:nvSpPr>
        <p:spPr>
          <a:xfrm>
            <a:off x="697602" y="5559174"/>
            <a:ext cx="9084354" cy="523220"/>
          </a:xfrm>
          <a:prstGeom prst="rect">
            <a:avLst/>
          </a:prstGeom>
          <a:solidFill>
            <a:srgbClr val="8FD1DA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>
                <a:solidFill>
                  <a:srgbClr val="164C62"/>
                </a:solidFill>
                <a:latin typeface="Poppins"/>
                <a:cs typeface="Poppins"/>
              </a:rPr>
              <a:t>With Kate Josephs, CEO of Sheffield City Council</a:t>
            </a:r>
            <a:endParaRPr lang="en-US" sz="2800"/>
          </a:p>
        </p:txBody>
      </p:sp>
      <p:pic>
        <p:nvPicPr>
          <p:cNvPr id="2" name="Picture 1" descr="A city council logo with a city in the background&#10;&#10;Description automatically generated">
            <a:extLst>
              <a:ext uri="{FF2B5EF4-FFF2-40B4-BE49-F238E27FC236}">
                <a16:creationId xmlns:a16="http://schemas.microsoft.com/office/drawing/2014/main" id="{17ECB0C4-2E11-3152-FE38-147E9A6DC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794" y="159815"/>
            <a:ext cx="10953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16B18A-7302-C9CA-9920-A6A80AAD0ED9}"/>
              </a:ext>
            </a:extLst>
          </p:cNvPr>
          <p:cNvSpPr txBox="1"/>
          <p:nvPr/>
        </p:nvSpPr>
        <p:spPr>
          <a:xfrm>
            <a:off x="701762" y="215899"/>
            <a:ext cx="8117114" cy="1200329"/>
          </a:xfrm>
          <a:prstGeom prst="rect">
            <a:avLst/>
          </a:prstGeom>
          <a:solidFill>
            <a:srgbClr val="164C62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Poppins"/>
                <a:cs typeface="Poppins"/>
              </a:rPr>
              <a:t>Why does growth matter?</a:t>
            </a:r>
            <a:endParaRPr lang="en-GB" sz="4400" b="1" i="0" dirty="0">
              <a:solidFill>
                <a:schemeClr val="bg1"/>
              </a:solidFill>
              <a:effectLst/>
              <a:latin typeface="Poppins"/>
              <a:cs typeface="Poppins"/>
            </a:endParaRPr>
          </a:p>
          <a:p>
            <a:pPr algn="l"/>
            <a:r>
              <a:rPr lang="en-GB" sz="2800">
                <a:solidFill>
                  <a:schemeClr val="bg1"/>
                </a:solidFill>
                <a:latin typeface="Poppins"/>
                <a:cs typeface="Poppins"/>
              </a:rPr>
              <a:t>And where does it land...</a:t>
            </a:r>
            <a:endParaRPr lang="en-GB" sz="2800" i="0">
              <a:solidFill>
                <a:schemeClr val="bg1"/>
              </a:solidFill>
              <a:effectLst/>
              <a:latin typeface="Poppins"/>
              <a:cs typeface="Poppins"/>
            </a:endParaRPr>
          </a:p>
        </p:txBody>
      </p:sp>
      <p:pic>
        <p:nvPicPr>
          <p:cNvPr id="2" name="Picture 1" descr="A graph of a number of jobs&#10;&#10;AI-generated content may be incorrect.">
            <a:extLst>
              <a:ext uri="{FF2B5EF4-FFF2-40B4-BE49-F238E27FC236}">
                <a16:creationId xmlns:a16="http://schemas.microsoft.com/office/drawing/2014/main" id="{73CAC74B-A485-A6EE-5B0C-0E04EDAAC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24" y="1712913"/>
            <a:ext cx="8416925" cy="48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6FCAE-FBEC-E1B8-EECC-A9533F9B5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28600"/>
            <a:ext cx="8561216" cy="721766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The Messy Middle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62FE12-B3B0-FEE3-A779-30F02DD217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7336" y="783762"/>
            <a:ext cx="10244679" cy="544278"/>
          </a:xfrm>
        </p:spPr>
        <p:txBody>
          <a:bodyPr lIns="91440" tIns="45720" rIns="91440" bIns="45720" anchor="t"/>
          <a:lstStyle/>
          <a:p>
            <a:r>
              <a:rPr lang="en-US" sz="1600" b="0">
                <a:latin typeface="Poppins"/>
                <a:cs typeface="Poppins"/>
              </a:rPr>
              <a:t>The question is not just where power sits, but whether places can use it to work across the system...</a:t>
            </a:r>
            <a:endParaRPr lang="en-US" sz="1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4243D2-D59E-FAEA-A7E6-3596D9A5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" b="2883"/>
          <a:stretch>
            <a:fillRect/>
          </a:stretch>
        </p:blipFill>
        <p:spPr>
          <a:xfrm>
            <a:off x="1715925" y="1415143"/>
            <a:ext cx="8742771" cy="47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8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289B5-C2D6-98E3-C19C-971463926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81000"/>
            <a:ext cx="10789158" cy="721766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Why a South Yorkshire Strategy?</a:t>
            </a:r>
          </a:p>
          <a:p>
            <a:endParaRPr lang="en-US" sz="2400" b="0">
              <a:solidFill>
                <a:srgbClr val="B45244"/>
              </a:solidFill>
              <a:latin typeface="Poppins"/>
              <a:cs typeface="Poppins"/>
            </a:endParaRPr>
          </a:p>
          <a:p>
            <a:r>
              <a:rPr lang="en-US" sz="2400" b="0">
                <a:solidFill>
                  <a:srgbClr val="B45244"/>
                </a:solidFill>
                <a:latin typeface="Poppins"/>
                <a:cs typeface="Poppins"/>
              </a:rPr>
              <a:t>To connect the things that no one place can do alone: opportunity, health and pride in place.</a:t>
            </a:r>
            <a:endParaRPr lang="en-US" sz="2400">
              <a:solidFill>
                <a:srgbClr val="B45244"/>
              </a:solidFill>
              <a:latin typeface="Poppins"/>
              <a:cs typeface="Poppi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7C46-2E97-90BE-E277-EA2D16AA2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015" y="4525562"/>
            <a:ext cx="3162300" cy="3101696"/>
          </a:xfrm>
        </p:spPr>
        <p:txBody>
          <a:bodyPr lIns="91440" tIns="45720" rIns="91440" bIns="45720" anchor="t"/>
          <a:lstStyle/>
          <a:p>
            <a:pPr algn="ctr"/>
            <a:r>
              <a:rPr lang="en-US" sz="3200">
                <a:latin typeface="Poppins"/>
                <a:cs typeface="Poppins"/>
              </a:rPr>
              <a:t>Stay Near and Go Far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921-A213-6775-14ED-6C8D7F2B6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0726" y="4532820"/>
            <a:ext cx="2857500" cy="3116210"/>
          </a:xfrm>
        </p:spPr>
        <p:txBody>
          <a:bodyPr lIns="91440" tIns="45720" rIns="91440" bIns="45720" anchor="t"/>
          <a:lstStyle/>
          <a:p>
            <a:pPr algn="ctr"/>
            <a:r>
              <a:rPr lang="en-US" sz="3200">
                <a:latin typeface="Poppins"/>
                <a:cs typeface="Poppins"/>
              </a:rPr>
              <a:t>Healthiest Region in the country</a:t>
            </a:r>
            <a:endParaRPr lang="en-US" sz="2800">
              <a:latin typeface="Poppins"/>
              <a:cs typeface="Poppi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A789D-3273-CE4C-5705-DE9C2C7B1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3851" y="4532820"/>
            <a:ext cx="3198585" cy="3116210"/>
          </a:xfrm>
        </p:spPr>
        <p:txBody>
          <a:bodyPr lIns="91440" tIns="45720" rIns="91440" bIns="45720" anchor="t"/>
          <a:lstStyle/>
          <a:p>
            <a:pPr algn="ctr"/>
            <a:r>
              <a:rPr lang="en-US" sz="3200">
                <a:latin typeface="Poppins"/>
                <a:cs typeface="Poppins"/>
              </a:rPr>
              <a:t>Connected and Proud </a:t>
            </a:r>
            <a:endParaRPr lang="en-US" sz="2800">
              <a:latin typeface="Poppins"/>
              <a:cs typeface="Poppins"/>
            </a:endParaRPr>
          </a:p>
          <a:p>
            <a:pPr algn="ctr"/>
            <a:r>
              <a:rPr lang="en-US" sz="3200">
                <a:latin typeface="Poppins"/>
                <a:cs typeface="Poppins"/>
              </a:rPr>
              <a:t>Communities</a:t>
            </a:r>
            <a:endParaRPr lang="en-US" sz="2800">
              <a:latin typeface="Poppins"/>
              <a:cs typeface="Poppins"/>
            </a:endParaRPr>
          </a:p>
        </p:txBody>
      </p:sp>
      <p:pic>
        <p:nvPicPr>
          <p:cNvPr id="9" name="Picture Placeholder 8" descr="A house with a star and a road&#10;&#10;AI-generated content may be incorrect.">
            <a:extLst>
              <a:ext uri="{FF2B5EF4-FFF2-40B4-BE49-F238E27FC236}">
                <a16:creationId xmlns:a16="http://schemas.microsoft.com/office/drawing/2014/main" id="{B425A07D-BB05-71A3-DB73-A5F3840D8F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083" b="3083"/>
          <a:stretch/>
        </p:blipFill>
        <p:spPr>
          <a:xfrm>
            <a:off x="1039586" y="2213429"/>
            <a:ext cx="2512785" cy="2323420"/>
          </a:xfrm>
          <a:prstGeom prst="rect">
            <a:avLst/>
          </a:prstGeom>
        </p:spPr>
      </p:pic>
      <p:pic>
        <p:nvPicPr>
          <p:cNvPr id="10" name="Picture Placeholder 9" descr="A heart with a person and a star&#10;&#10;AI-generated content may be incorrect.">
            <a:extLst>
              <a:ext uri="{FF2B5EF4-FFF2-40B4-BE49-F238E27FC236}">
                <a16:creationId xmlns:a16="http://schemas.microsoft.com/office/drawing/2014/main" id="{64692A05-1801-8922-C8EC-0FAAE336AC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3083" b="3083"/>
          <a:stretch/>
        </p:blipFill>
        <p:spPr>
          <a:xfrm>
            <a:off x="4777469" y="2344056"/>
            <a:ext cx="2360385" cy="2178278"/>
          </a:xfrm>
          <a:prstGeom prst="rect">
            <a:avLst/>
          </a:prstGeom>
        </p:spPr>
      </p:pic>
      <p:pic>
        <p:nvPicPr>
          <p:cNvPr id="11" name="Picture Placeholder 10" descr="A group of people connected to a group of houses&#10;&#10;AI-generated content may be incorrect.">
            <a:extLst>
              <a:ext uri="{FF2B5EF4-FFF2-40B4-BE49-F238E27FC236}">
                <a16:creationId xmlns:a16="http://schemas.microsoft.com/office/drawing/2014/main" id="{BD3A59D7-5668-BB1F-B5E5-07098F2D353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3083" b="3083"/>
          <a:stretch/>
        </p:blipFill>
        <p:spPr>
          <a:xfrm>
            <a:off x="8190594" y="2111827"/>
            <a:ext cx="2701471" cy="25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7DFDF-ED45-2911-716E-03C42B49F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395" y="271264"/>
            <a:ext cx="8931330" cy="72176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Case Study #1: Sheffield City Goals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74B806-D8FE-8F93-92E4-7A32B08872D8}"/>
              </a:ext>
            </a:extLst>
          </p:cNvPr>
          <p:cNvGrpSpPr/>
          <p:nvPr/>
        </p:nvGrpSpPr>
        <p:grpSpPr>
          <a:xfrm>
            <a:off x="1976788" y="1222017"/>
            <a:ext cx="8244800" cy="5076183"/>
            <a:chOff x="561645" y="1468759"/>
            <a:chExt cx="5210065" cy="3382641"/>
          </a:xfrm>
          <a:solidFill>
            <a:srgbClr val="00B050"/>
          </a:solidFill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5C7FF2-E11D-C7BB-D22D-2FF2D0DD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29" y="1468759"/>
              <a:ext cx="1627241" cy="1633437"/>
            </a:xfrm>
            <a:prstGeom prst="rect">
              <a:avLst/>
            </a:prstGeom>
            <a:grp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09F07D-7372-5EC5-3662-D93DBDD0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1323" y="1468759"/>
              <a:ext cx="1686836" cy="1595157"/>
            </a:xfrm>
            <a:prstGeom prst="rect">
              <a:avLst/>
            </a:prstGeom>
            <a:grpFill/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B9BD06-3D27-AEB2-0A7F-52483CAC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266" y="1468759"/>
              <a:ext cx="1592685" cy="1561819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3F3E44-21D9-B36D-045D-144B6A5D0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1323" y="3177590"/>
              <a:ext cx="1686836" cy="1673810"/>
            </a:xfrm>
            <a:prstGeom prst="rect">
              <a:avLst/>
            </a:prstGeom>
            <a:grpFill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6AF6B6-5AF3-B4CB-362C-F2416FEB2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645" y="3177590"/>
              <a:ext cx="1700484" cy="1673810"/>
            </a:xfrm>
            <a:prstGeom prst="rect">
              <a:avLst/>
            </a:prstGeom>
            <a:grpFill/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7E730D-61B1-4A02-4F1A-78E04B12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1413" y="3138265"/>
              <a:ext cx="1680297" cy="167380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2046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8D015-8308-27CB-FE90-D7576CE0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4A566-E5F9-38F4-0D04-B52BB5E51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Case Study #2: Sheffield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CDB1-0AB8-B3A4-5AA3-D86235DC55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88" y="994229"/>
            <a:ext cx="6156098" cy="5372553"/>
          </a:xfrm>
        </p:spPr>
        <p:txBody>
          <a:bodyPr lIns="91440" tIns="45720" rIns="91440" bIns="45720" anchor="t"/>
          <a:lstStyle/>
          <a:p>
            <a:pPr algn="l"/>
            <a:r>
              <a:rPr lang="en-US">
                <a:latin typeface="Arial"/>
                <a:cs typeface="Arial"/>
              </a:rPr>
              <a:t>July 2026:</a:t>
            </a:r>
            <a:endParaRPr lang="en-US"/>
          </a:p>
          <a:p>
            <a:pPr algn="l"/>
            <a:endParaRPr lang="en-US" b="0"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Targeting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38,000 homes by 2039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, including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c.20,000 in the city </a:t>
            </a:r>
            <a:r>
              <a:rPr lang="en-US" err="1">
                <a:solidFill>
                  <a:srgbClr val="043748"/>
                </a:solidFill>
                <a:latin typeface="Arial"/>
                <a:cs typeface="Arial"/>
              </a:rPr>
              <a:t>centre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 </a:t>
            </a:r>
            <a:endParaRPr lang="en-US">
              <a:solidFill>
                <a:srgbClr val="043748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c.2,000 homes in active development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, with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10,000+ starts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 being triggered across the pipeline </a:t>
            </a:r>
            <a:endParaRPr lang="en-US">
              <a:solidFill>
                <a:srgbClr val="043748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Gleadless Valley: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c.1,100 new homes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 over the next decade, alongside green space and community infrastructure </a:t>
            </a:r>
            <a:endParaRPr lang="en-US">
              <a:solidFill>
                <a:srgbClr val="043748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South Yorkshire scale-up: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£700m funding envelope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 confirmed to support </a:t>
            </a:r>
            <a:r>
              <a:rPr lang="en-US">
                <a:solidFill>
                  <a:srgbClr val="043748"/>
                </a:solidFill>
                <a:latin typeface="Arial"/>
                <a:cs typeface="Arial"/>
              </a:rPr>
              <a:t>9,000 affordable homes</a:t>
            </a: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 across the region</a:t>
            </a:r>
            <a:endParaRPr lang="en-US">
              <a:solidFill>
                <a:srgbClr val="043748"/>
              </a:solidFill>
              <a:latin typeface="Arial"/>
              <a:cs typeface="Arial"/>
            </a:endParaRPr>
          </a:p>
          <a:p>
            <a:pPr>
              <a:lnSpc>
                <a:spcPct val="200000"/>
              </a:lnSpc>
            </a:pPr>
            <a:endParaRPr lang="en-US"/>
          </a:p>
        </p:txBody>
      </p:sp>
      <p:pic>
        <p:nvPicPr>
          <p:cNvPr id="4" name="Picture 3" descr="A group of people in suits talking in front of a mural&#10;&#10;AI-generated content may be incorrect.">
            <a:extLst>
              <a:ext uri="{FF2B5EF4-FFF2-40B4-BE49-F238E27FC236}">
                <a16:creationId xmlns:a16="http://schemas.microsoft.com/office/drawing/2014/main" id="{1AAC928D-227F-C673-9A94-54F0B7AC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413" y="994229"/>
            <a:ext cx="4208488" cy="3098800"/>
          </a:xfrm>
          <a:prstGeom prst="rect">
            <a:avLst/>
          </a:prstGeom>
        </p:spPr>
      </p:pic>
      <p:pic>
        <p:nvPicPr>
          <p:cNvPr id="5" name="Picture 4" descr="A group of people outside a building&#10;&#10;AI-generated content may be incorrect.">
            <a:extLst>
              <a:ext uri="{FF2B5EF4-FFF2-40B4-BE49-F238E27FC236}">
                <a16:creationId xmlns:a16="http://schemas.microsoft.com/office/drawing/2014/main" id="{3DFE0B15-B62E-A9BB-45BB-B1A4BE84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7" y="3483428"/>
            <a:ext cx="4611915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2E12-627E-4BB1-6817-B1B270A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12302-F015-CF8F-0759-9B18F9D6F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395" y="271264"/>
            <a:ext cx="10310184" cy="721766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Case Study #3: Northern Growth Corridor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6F60-F929-2AB1-353D-DF4C461EA5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788" y="914400"/>
            <a:ext cx="11410269" cy="844097"/>
          </a:xfrm>
        </p:spPr>
        <p:txBody>
          <a:bodyPr lIns="91440" tIns="45720" rIns="91440" bIns="45720" anchor="t"/>
          <a:lstStyle/>
          <a:p>
            <a:pPr algn="l"/>
            <a:r>
              <a:rPr lang="en-US" b="0">
                <a:latin typeface="Poppins"/>
                <a:cs typeface="Poppins"/>
              </a:rPr>
              <a:t>The next phase of northern growth is not just about bigger cities. It is about better connections between them.</a:t>
            </a:r>
          </a:p>
        </p:txBody>
      </p:sp>
      <p:pic>
        <p:nvPicPr>
          <p:cNvPr id="7" name="Picture 6" descr="A map of a map with blue and white text&#10;&#10;AI-generated content may be incorrect.">
            <a:extLst>
              <a:ext uri="{FF2B5EF4-FFF2-40B4-BE49-F238E27FC236}">
                <a16:creationId xmlns:a16="http://schemas.microsoft.com/office/drawing/2014/main" id="{7EDE4F93-B995-ADD7-9056-25CAA830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797" r="68" b="-130"/>
          <a:stretch>
            <a:fillRect/>
          </a:stretch>
        </p:blipFill>
        <p:spPr>
          <a:xfrm>
            <a:off x="847046" y="2083718"/>
            <a:ext cx="9097279" cy="3998232"/>
          </a:xfrm>
          <a:prstGeom prst="rect">
            <a:avLst/>
          </a:prstGeom>
        </p:spPr>
      </p:pic>
      <p:pic>
        <p:nvPicPr>
          <p:cNvPr id="8" name="Picture 7" descr="A blue sign with black text&#10;&#10;AI-generated content may be incorrect.">
            <a:extLst>
              <a:ext uri="{FF2B5EF4-FFF2-40B4-BE49-F238E27FC236}">
                <a16:creationId xmlns:a16="http://schemas.microsoft.com/office/drawing/2014/main" id="{6722E302-57E8-B56A-9F44-5D640B1A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913" y="1712685"/>
            <a:ext cx="2627087" cy="19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F44BD4-B6E7-1970-1E5B-2650368BE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Notes From the Messy Middle...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022C-AEB7-4EF6-DAEF-09496C90180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6536" y="1407874"/>
            <a:ext cx="11028451" cy="4303478"/>
          </a:xfrm>
        </p:spPr>
        <p:txBody>
          <a:bodyPr lIns="91440" tIns="45720" rIns="91440" bIns="45720" anchor="t"/>
          <a:lstStyle/>
          <a:p>
            <a:pPr marL="285750" indent="-285750" algn="l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Start with trust, not just strategy</a:t>
            </a:r>
            <a:br>
              <a:rPr lang="en-US"/>
            </a:b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If people do not trust the process, they will not believe the plan. </a:t>
            </a:r>
          </a:p>
          <a:p>
            <a:pPr marL="285750" indent="-285750" algn="l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Be honest about difference</a:t>
            </a:r>
            <a:br>
              <a:rPr lang="en-US"/>
            </a:b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Regional strategy should not flatten places into one neat story. </a:t>
            </a:r>
          </a:p>
          <a:p>
            <a:pPr marL="285750" indent="-285750" algn="l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Use scale where it adds value</a:t>
            </a:r>
            <a:br>
              <a:rPr lang="en-US"/>
            </a:b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Transport, skills, housing, investment and fiscal asks need regional weight. </a:t>
            </a:r>
          </a:p>
          <a:p>
            <a:pPr marL="285750" indent="-285750" algn="l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Make institutions behave differently</a:t>
            </a:r>
            <a:br>
              <a:rPr lang="en-US"/>
            </a:b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The test is whether partners align assets, decisions and delivery, not just language. </a:t>
            </a:r>
          </a:p>
          <a:p>
            <a:pPr marL="285750" indent="-285750" algn="l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Keep asking where growth is felt</a:t>
            </a:r>
            <a:br>
              <a:rPr lang="en-US"/>
            </a:br>
            <a:r>
              <a:rPr lang="en-US" b="0">
                <a:solidFill>
                  <a:srgbClr val="043748"/>
                </a:solidFill>
                <a:latin typeface="Arial"/>
                <a:cs typeface="Arial"/>
              </a:rPr>
              <a:t>Growth has to show up in homes, streets, communities and futures.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C - PowerPoint Presentation with Notes.pptx" id="{FB6DA8ED-5084-45E9-A62D-79150E8F2ED0}" vid="{7053D596-B2CE-4C22-B399-7A2BA683B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_Index xmlns="51c838ea-6d20-4641-8c1e-6a598820bc8a">10</Order_Index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FD9E92C27DC40A1C89A064248C55C" ma:contentTypeVersion="4" ma:contentTypeDescription="Create a new document." ma:contentTypeScope="" ma:versionID="a58b0ab2029d05a4f9146a4f6ee8a6c8">
  <xsd:schema xmlns:xsd="http://www.w3.org/2001/XMLSchema" xmlns:xs="http://www.w3.org/2001/XMLSchema" xmlns:p="http://schemas.microsoft.com/office/2006/metadata/properties" xmlns:ns2="51c838ea-6d20-4641-8c1e-6a598820bc8a" targetNamespace="http://schemas.microsoft.com/office/2006/metadata/properties" ma:root="true" ma:fieldsID="5996e674eb97c5b905e9ad55903b7c5f" ns2:_="">
    <xsd:import namespace="51c838ea-6d20-4641-8c1e-6a598820b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Order_Index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838ea-6d20-4641-8c1e-6a598820bc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rder_Index" ma:index="11" ma:displayName="OrderIndex" ma:decimals="0" ma:description="Used to sort the display of the documents for display in Word, PowerPoint." ma:format="Dropdown" ma:indexed="true" ma:internalName="Order_Index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09785-1C74-4096-A71F-CB5E6D497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CCA484-CAAB-4786-A995-0306DA032102}">
  <ds:schemaRefs>
    <ds:schemaRef ds:uri="51c838ea-6d20-4641-8c1e-6a598820bc8a"/>
    <ds:schemaRef ds:uri="6c83af4b-23d9-40ee-85d2-6c8ecb802877"/>
    <ds:schemaRef ds:uri="8ad4519e-6926-492e-9562-fd35434ac24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B34123-C9C0-4385-AA87-B96C7376A2B1}">
  <ds:schemaRefs>
    <ds:schemaRef ds:uri="51c838ea-6d20-4641-8c1e-6a598820bc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84</cp:revision>
  <dcterms:created xsi:type="dcterms:W3CDTF">2026-06-30T13:43:05Z</dcterms:created>
  <dcterms:modified xsi:type="dcterms:W3CDTF">2026-07-01T19:57:21Z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2024-06-19T00:00:00Z</vt:filetime>
  </property>
  <property fmtid="{D5CDD505-2E9C-101B-9397-08002B2CF9AE}" pid="5" name="Producer">
    <vt:lpwstr>Adobe PDF Library 17.0</vt:lpwstr>
  </property>
  <property fmtid="{D5CDD505-2E9C-101B-9397-08002B2CF9AE}" pid="6" name="MSIP_Label_c8588358-c3f1-4695-a290-e2f70d15689d_Enabled">
    <vt:lpwstr>true</vt:lpwstr>
  </property>
  <property fmtid="{D5CDD505-2E9C-101B-9397-08002B2CF9AE}" pid="7" name="MSIP_Label_c8588358-c3f1-4695-a290-e2f70d15689d_SetDate">
    <vt:lpwstr>2024-06-19T13:13:42Z</vt:lpwstr>
  </property>
  <property fmtid="{D5CDD505-2E9C-101B-9397-08002B2CF9AE}" pid="8" name="MSIP_Label_c8588358-c3f1-4695-a290-e2f70d15689d_Method">
    <vt:lpwstr>Privileged</vt:lpwstr>
  </property>
  <property fmtid="{D5CDD505-2E9C-101B-9397-08002B2CF9AE}" pid="9" name="MSIP_Label_c8588358-c3f1-4695-a290-e2f70d15689d_Name">
    <vt:lpwstr>Official – General</vt:lpwstr>
  </property>
  <property fmtid="{D5CDD505-2E9C-101B-9397-08002B2CF9AE}" pid="10" name="MSIP_Label_c8588358-c3f1-4695-a290-e2f70d15689d_SiteId">
    <vt:lpwstr>a1ba59b9-7204-48d8-a360-7770245ad4a9</vt:lpwstr>
  </property>
  <property fmtid="{D5CDD505-2E9C-101B-9397-08002B2CF9AE}" pid="11" name="MSIP_Label_c8588358-c3f1-4695-a290-e2f70d15689d_ActionId">
    <vt:lpwstr>1082bd69-98ff-430d-8179-51464b7e9309</vt:lpwstr>
  </property>
  <property fmtid="{D5CDD505-2E9C-101B-9397-08002B2CF9AE}" pid="12" name="MSIP_Label_c8588358-c3f1-4695-a290-e2f70d15689d_ContentBits">
    <vt:lpwstr>0</vt:lpwstr>
  </property>
  <property fmtid="{D5CDD505-2E9C-101B-9397-08002B2CF9AE}" pid="13" name="ContentTypeId">
    <vt:lpwstr>0x010100041FD9E92C27DC40A1C89A064248C55C</vt:lpwstr>
  </property>
</Properties>
</file>