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56" r:id="rId5"/>
    <p:sldId id="257" r:id="rId6"/>
    <p:sldId id="7360" r:id="rId7"/>
    <p:sldId id="7349" r:id="rId8"/>
    <p:sldId id="7368" r:id="rId9"/>
    <p:sldId id="7366" r:id="rId10"/>
    <p:sldId id="7361" r:id="rId11"/>
    <p:sldId id="7374" r:id="rId12"/>
    <p:sldId id="7369" r:id="rId13"/>
    <p:sldId id="258" r:id="rId14"/>
    <p:sldId id="7363" r:id="rId15"/>
    <p:sldId id="7370" r:id="rId16"/>
    <p:sldId id="7365" r:id="rId17"/>
    <p:sldId id="7371" r:id="rId18"/>
    <p:sldId id="7364" r:id="rId19"/>
    <p:sldId id="7373" r:id="rId20"/>
    <p:sldId id="7367" r:id="rId21"/>
    <p:sldId id="73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li Thomas" initials="KT" lastIdx="1" clrIdx="0">
    <p:extLst>
      <p:ext uri="{19B8F6BF-5375-455C-9EA6-DF929625EA0E}">
        <p15:presenceInfo xmlns:p15="http://schemas.microsoft.com/office/powerpoint/2012/main" userId="Kili Thoma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4565B"/>
    <a:srgbClr val="EE7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54918" autoAdjust="0"/>
  </p:normalViewPr>
  <p:slideViewPr>
    <p:cSldViewPr snapToGrid="0">
      <p:cViewPr varScale="1">
        <p:scale>
          <a:sx n="41" d="100"/>
          <a:sy n="41" d="100"/>
        </p:scale>
        <p:origin x="1647" y="27"/>
      </p:cViewPr>
      <p:guideLst>
        <p:guide orient="horz" pos="91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bara Leach" userId="0c616e5f-1226-44ba-981c-109523a1fbbc" providerId="ADAL" clId="{EEB40C20-C0E4-48A6-9C94-A23D343BB042}"/>
    <pc:docChg chg="undo custSel addSld delSld modSld sldOrd">
      <pc:chgData name="Barbara Leach" userId="0c616e5f-1226-44ba-981c-109523a1fbbc" providerId="ADAL" clId="{EEB40C20-C0E4-48A6-9C94-A23D343BB042}" dt="2026-07-10T16:48:21.946" v="1565" actId="20577"/>
      <pc:docMkLst>
        <pc:docMk/>
      </pc:docMkLst>
      <pc:sldChg chg="modSp mod">
        <pc:chgData name="Barbara Leach" userId="0c616e5f-1226-44ba-981c-109523a1fbbc" providerId="ADAL" clId="{EEB40C20-C0E4-48A6-9C94-A23D343BB042}" dt="2026-07-10T12:59:15.590" v="627" actId="1076"/>
        <pc:sldMkLst>
          <pc:docMk/>
          <pc:sldMk cId="3790069743" sldId="256"/>
        </pc:sldMkLst>
        <pc:spChg chg="mod">
          <ac:chgData name="Barbara Leach" userId="0c616e5f-1226-44ba-981c-109523a1fbbc" providerId="ADAL" clId="{EEB40C20-C0E4-48A6-9C94-A23D343BB042}" dt="2026-07-10T12:59:08.899" v="626" actId="20577"/>
          <ac:spMkLst>
            <pc:docMk/>
            <pc:sldMk cId="3790069743" sldId="256"/>
            <ac:spMk id="2" creationId="{093649A1-1B95-4751-9B6E-28277347E9BC}"/>
          </ac:spMkLst>
        </pc:spChg>
        <pc:spChg chg="mod">
          <ac:chgData name="Barbara Leach" userId="0c616e5f-1226-44ba-981c-109523a1fbbc" providerId="ADAL" clId="{EEB40C20-C0E4-48A6-9C94-A23D343BB042}" dt="2026-07-10T12:59:15.590" v="627" actId="1076"/>
          <ac:spMkLst>
            <pc:docMk/>
            <pc:sldMk cId="3790069743" sldId="256"/>
            <ac:spMk id="3" creationId="{6950AEAE-2ADF-4A43-9CE6-A5942B194D60}"/>
          </ac:spMkLst>
        </pc:spChg>
      </pc:sldChg>
      <pc:sldChg chg="modSp mod">
        <pc:chgData name="Barbara Leach" userId="0c616e5f-1226-44ba-981c-109523a1fbbc" providerId="ADAL" clId="{EEB40C20-C0E4-48A6-9C94-A23D343BB042}" dt="2026-07-10T16:47:57.451" v="1549" actId="113"/>
        <pc:sldMkLst>
          <pc:docMk/>
          <pc:sldMk cId="2710085929" sldId="258"/>
        </pc:sldMkLst>
        <pc:spChg chg="mod">
          <ac:chgData name="Barbara Leach" userId="0c616e5f-1226-44ba-981c-109523a1fbbc" providerId="ADAL" clId="{EEB40C20-C0E4-48A6-9C94-A23D343BB042}" dt="2026-07-10T16:47:57.451" v="1549" actId="113"/>
          <ac:spMkLst>
            <pc:docMk/>
            <pc:sldMk cId="2710085929" sldId="258"/>
            <ac:spMk id="11" creationId="{19F6DB96-A0C1-A24D-7D87-8DE1301CFB42}"/>
          </ac:spMkLst>
        </pc:spChg>
      </pc:sldChg>
      <pc:sldChg chg="modSp mod">
        <pc:chgData name="Barbara Leach" userId="0c616e5f-1226-44ba-981c-109523a1fbbc" providerId="ADAL" clId="{EEB40C20-C0E4-48A6-9C94-A23D343BB042}" dt="2026-07-10T13:00:30.957" v="699" actId="20577"/>
        <pc:sldMkLst>
          <pc:docMk/>
          <pc:sldMk cId="196664470" sldId="7349"/>
        </pc:sldMkLst>
        <pc:spChg chg="mod">
          <ac:chgData name="Barbara Leach" userId="0c616e5f-1226-44ba-981c-109523a1fbbc" providerId="ADAL" clId="{EEB40C20-C0E4-48A6-9C94-A23D343BB042}" dt="2026-07-10T13:00:30.957" v="699" actId="20577"/>
          <ac:spMkLst>
            <pc:docMk/>
            <pc:sldMk cId="196664470" sldId="7349"/>
            <ac:spMk id="4" creationId="{0E53862E-125A-9A09-D85D-BCFD5286435E}"/>
          </ac:spMkLst>
        </pc:spChg>
      </pc:sldChg>
      <pc:sldChg chg="addSp modSp mod">
        <pc:chgData name="Barbara Leach" userId="0c616e5f-1226-44ba-981c-109523a1fbbc" providerId="ADAL" clId="{EEB40C20-C0E4-48A6-9C94-A23D343BB042}" dt="2026-07-10T13:00:06.884" v="674" actId="1076"/>
        <pc:sldMkLst>
          <pc:docMk/>
          <pc:sldMk cId="3987982951" sldId="7360"/>
        </pc:sldMkLst>
        <pc:spChg chg="add mod">
          <ac:chgData name="Barbara Leach" userId="0c616e5f-1226-44ba-981c-109523a1fbbc" providerId="ADAL" clId="{EEB40C20-C0E4-48A6-9C94-A23D343BB042}" dt="2026-07-10T13:00:06.884" v="674" actId="1076"/>
          <ac:spMkLst>
            <pc:docMk/>
            <pc:sldMk cId="3987982951" sldId="7360"/>
            <ac:spMk id="3" creationId="{00AB96A6-4DCD-4327-19DC-3ACFAEC27109}"/>
          </ac:spMkLst>
        </pc:spChg>
        <pc:spChg chg="mod">
          <ac:chgData name="Barbara Leach" userId="0c616e5f-1226-44ba-981c-109523a1fbbc" providerId="ADAL" clId="{EEB40C20-C0E4-48A6-9C94-A23D343BB042}" dt="2026-07-10T12:59:48.770" v="646" actId="1076"/>
          <ac:spMkLst>
            <pc:docMk/>
            <pc:sldMk cId="3987982951" sldId="7360"/>
            <ac:spMk id="80" creationId="{221B97D4-33FF-EAA3-9E91-68FEB613CA4F}"/>
          </ac:spMkLst>
        </pc:spChg>
      </pc:sldChg>
      <pc:sldChg chg="addSp delSp modSp mod ord">
        <pc:chgData name="Barbara Leach" userId="0c616e5f-1226-44ba-981c-109523a1fbbc" providerId="ADAL" clId="{EEB40C20-C0E4-48A6-9C94-A23D343BB042}" dt="2026-07-10T16:47:42.509" v="1544"/>
        <pc:sldMkLst>
          <pc:docMk/>
          <pc:sldMk cId="825744388" sldId="7361"/>
        </pc:sldMkLst>
        <pc:spChg chg="mod">
          <ac:chgData name="Barbara Leach" userId="0c616e5f-1226-44ba-981c-109523a1fbbc" providerId="ADAL" clId="{EEB40C20-C0E4-48A6-9C94-A23D343BB042}" dt="2026-07-10T13:23:44.398" v="701" actId="20577"/>
          <ac:spMkLst>
            <pc:docMk/>
            <pc:sldMk cId="825744388" sldId="7361"/>
            <ac:spMk id="2" creationId="{0AE64F56-62F2-783E-9084-31CA9ECFAEEB}"/>
          </ac:spMkLst>
        </pc:spChg>
        <pc:spChg chg="add mod">
          <ac:chgData name="Barbara Leach" userId="0c616e5f-1226-44ba-981c-109523a1fbbc" providerId="ADAL" clId="{EEB40C20-C0E4-48A6-9C94-A23D343BB042}" dt="2026-07-10T12:49:25.793" v="414" actId="1076"/>
          <ac:spMkLst>
            <pc:docMk/>
            <pc:sldMk cId="825744388" sldId="7361"/>
            <ac:spMk id="6" creationId="{E1DCD236-8D08-F4F4-2316-6EFFB9FF1B81}"/>
          </ac:spMkLst>
        </pc:spChg>
        <pc:spChg chg="add mod">
          <ac:chgData name="Barbara Leach" userId="0c616e5f-1226-44ba-981c-109523a1fbbc" providerId="ADAL" clId="{EEB40C20-C0E4-48A6-9C94-A23D343BB042}" dt="2026-07-10T12:49:25.793" v="414" actId="1076"/>
          <ac:spMkLst>
            <pc:docMk/>
            <pc:sldMk cId="825744388" sldId="7361"/>
            <ac:spMk id="7" creationId="{A5FA56A9-4B75-5176-0C2E-163C97F918A4}"/>
          </ac:spMkLst>
        </pc:spChg>
        <pc:spChg chg="add mod">
          <ac:chgData name="Barbara Leach" userId="0c616e5f-1226-44ba-981c-109523a1fbbc" providerId="ADAL" clId="{EEB40C20-C0E4-48A6-9C94-A23D343BB042}" dt="2026-07-10T12:49:25.793" v="414" actId="1076"/>
          <ac:spMkLst>
            <pc:docMk/>
            <pc:sldMk cId="825744388" sldId="7361"/>
            <ac:spMk id="8" creationId="{15D85732-73AC-9CCE-FDD9-5956FA743B7E}"/>
          </ac:spMkLst>
        </pc:spChg>
        <pc:spChg chg="add mod">
          <ac:chgData name="Barbara Leach" userId="0c616e5f-1226-44ba-981c-109523a1fbbc" providerId="ADAL" clId="{EEB40C20-C0E4-48A6-9C94-A23D343BB042}" dt="2026-07-10T12:49:25.793" v="414" actId="1076"/>
          <ac:spMkLst>
            <pc:docMk/>
            <pc:sldMk cId="825744388" sldId="7361"/>
            <ac:spMk id="10" creationId="{5BF9B387-7E28-A1BF-E48E-160E131DBCC7}"/>
          </ac:spMkLst>
        </pc:spChg>
        <pc:picChg chg="add mod">
          <ac:chgData name="Barbara Leach" userId="0c616e5f-1226-44ba-981c-109523a1fbbc" providerId="ADAL" clId="{EEB40C20-C0E4-48A6-9C94-A23D343BB042}" dt="2026-07-10T12:49:25.793" v="414" actId="1076"/>
          <ac:picMkLst>
            <pc:docMk/>
            <pc:sldMk cId="825744388" sldId="7361"/>
            <ac:picMk id="5" creationId="{82C9BE78-AC4F-3001-B917-36E296E619DA}"/>
          </ac:picMkLst>
        </pc:picChg>
      </pc:sldChg>
      <pc:sldChg chg="addSp delSp modSp mod">
        <pc:chgData name="Barbara Leach" userId="0c616e5f-1226-44ba-981c-109523a1fbbc" providerId="ADAL" clId="{EEB40C20-C0E4-48A6-9C94-A23D343BB042}" dt="2026-07-10T12:51:35.898" v="433" actId="20577"/>
        <pc:sldMkLst>
          <pc:docMk/>
          <pc:sldMk cId="1671806352" sldId="7363"/>
        </pc:sldMkLst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8" creationId="{7E8953BE-C624-16B8-8B72-3563076F4FCD}"/>
          </ac:spMkLst>
        </pc:spChg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9" creationId="{48C822EB-25E2-20BB-0040-35C31320DF0C}"/>
          </ac:spMkLst>
        </pc:spChg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10" creationId="{FF050C46-698C-A8DE-31DA-D7E971FE179E}"/>
          </ac:spMkLst>
        </pc:spChg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11" creationId="{C7471493-41E4-65EF-F851-482AA6FD3A67}"/>
          </ac:spMkLst>
        </pc:spChg>
        <pc:spChg chg="mod">
          <ac:chgData name="Barbara Leach" userId="0c616e5f-1226-44ba-981c-109523a1fbbc" providerId="ADAL" clId="{EEB40C20-C0E4-48A6-9C94-A23D343BB042}" dt="2026-07-10T11:55:23.773" v="93" actId="1076"/>
          <ac:spMkLst>
            <pc:docMk/>
            <pc:sldMk cId="1671806352" sldId="7363"/>
            <ac:spMk id="12" creationId="{A7C29203-DD16-9BA7-93A8-89BCAD647F2C}"/>
          </ac:spMkLst>
        </pc:spChg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15" creationId="{A6FF38BC-FC83-866C-670A-9261CDC91A08}"/>
          </ac:spMkLst>
        </pc:spChg>
        <pc:spChg chg="mod">
          <ac:chgData name="Barbara Leach" userId="0c616e5f-1226-44ba-981c-109523a1fbbc" providerId="ADAL" clId="{EEB40C20-C0E4-48A6-9C94-A23D343BB042}" dt="2026-07-10T12:51:35.898" v="433" actId="20577"/>
          <ac:spMkLst>
            <pc:docMk/>
            <pc:sldMk cId="1671806352" sldId="7363"/>
            <ac:spMk id="20" creationId="{3CE45727-D245-EFD7-749F-785245CAD0FC}"/>
          </ac:spMkLst>
        </pc:spChg>
        <pc:spChg chg="mod">
          <ac:chgData name="Barbara Leach" userId="0c616e5f-1226-44ba-981c-109523a1fbbc" providerId="ADAL" clId="{EEB40C20-C0E4-48A6-9C94-A23D343BB042}" dt="2026-07-10T11:54:21.946" v="70" actId="1076"/>
          <ac:spMkLst>
            <pc:docMk/>
            <pc:sldMk cId="1671806352" sldId="7363"/>
            <ac:spMk id="21" creationId="{03DEBF4B-B400-4A0A-CABC-E402D9BDEFB8}"/>
          </ac:spMkLst>
        </pc:spChg>
        <pc:spChg chg="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24" creationId="{175B8B16-8733-CDA3-A033-6EB4EB866573}"/>
          </ac:spMkLst>
        </pc:spChg>
        <pc:spChg chg="mod">
          <ac:chgData name="Barbara Leach" userId="0c616e5f-1226-44ba-981c-109523a1fbbc" providerId="ADAL" clId="{EEB40C20-C0E4-48A6-9C94-A23D343BB042}" dt="2026-07-10T11:54:28.917" v="71" actId="1076"/>
          <ac:spMkLst>
            <pc:docMk/>
            <pc:sldMk cId="1671806352" sldId="7363"/>
            <ac:spMk id="27" creationId="{FDDCEAC7-2190-2B7F-FE25-9185A00C0D36}"/>
          </ac:spMkLst>
        </pc:spChg>
        <pc:spChg chg="mod">
          <ac:chgData name="Barbara Leach" userId="0c616e5f-1226-44ba-981c-109523a1fbbc" providerId="ADAL" clId="{EEB40C20-C0E4-48A6-9C94-A23D343BB042}" dt="2026-07-10T11:54:28.917" v="71" actId="1076"/>
          <ac:spMkLst>
            <pc:docMk/>
            <pc:sldMk cId="1671806352" sldId="7363"/>
            <ac:spMk id="28" creationId="{F0000129-4DDC-E198-8B14-DD15991ADA9E}"/>
          </ac:spMkLst>
        </pc:spChg>
        <pc:spChg chg="mod">
          <ac:chgData name="Barbara Leach" userId="0c616e5f-1226-44ba-981c-109523a1fbbc" providerId="ADAL" clId="{EEB40C20-C0E4-48A6-9C94-A23D343BB042}" dt="2026-07-10T11:55:43.227" v="101" actId="1036"/>
          <ac:spMkLst>
            <pc:docMk/>
            <pc:sldMk cId="1671806352" sldId="7363"/>
            <ac:spMk id="35" creationId="{593B5EE8-5D17-DF15-83CD-E7607BC10259}"/>
          </ac:spMkLst>
        </pc:spChg>
        <pc:spChg chg="mod">
          <ac:chgData name="Barbara Leach" userId="0c616e5f-1226-44ba-981c-109523a1fbbc" providerId="ADAL" clId="{EEB40C20-C0E4-48A6-9C94-A23D343BB042}" dt="2026-07-10T12:48:24.834" v="392" actId="14100"/>
          <ac:spMkLst>
            <pc:docMk/>
            <pc:sldMk cId="1671806352" sldId="7363"/>
            <ac:spMk id="38" creationId="{12B9AD3D-5958-7987-79E6-28D82FEAF8F5}"/>
          </ac:spMkLst>
        </pc:spChg>
        <pc:spChg chg="add 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39" creationId="{4C4A1AD7-2D45-47BE-9707-0EB31E363CDB}"/>
          </ac:spMkLst>
        </pc:spChg>
        <pc:spChg chg="add mod">
          <ac:chgData name="Barbara Leach" userId="0c616e5f-1226-44ba-981c-109523a1fbbc" providerId="ADAL" clId="{EEB40C20-C0E4-48A6-9C94-A23D343BB042}" dt="2026-07-10T11:55:19.541" v="92" actId="1076"/>
          <ac:spMkLst>
            <pc:docMk/>
            <pc:sldMk cId="1671806352" sldId="7363"/>
            <ac:spMk id="40" creationId="{184B18B3-B43E-EAE6-3CA6-BC6F762D3600}"/>
          </ac:spMkLst>
        </pc:spChg>
        <pc:spChg chg="add mod">
          <ac:chgData name="Barbara Leach" userId="0c616e5f-1226-44ba-981c-109523a1fbbc" providerId="ADAL" clId="{EEB40C20-C0E4-48A6-9C94-A23D343BB042}" dt="2026-07-10T12:48:56.842" v="413" actId="20577"/>
          <ac:spMkLst>
            <pc:docMk/>
            <pc:sldMk cId="1671806352" sldId="7363"/>
            <ac:spMk id="43" creationId="{01D4C50A-384D-92CE-C0B2-7103644CA85D}"/>
          </ac:spMkLst>
        </pc:spChg>
        <pc:spChg chg="add mod">
          <ac:chgData name="Barbara Leach" userId="0c616e5f-1226-44ba-981c-109523a1fbbc" providerId="ADAL" clId="{EEB40C20-C0E4-48A6-9C94-A23D343BB042}" dt="2026-07-10T12:47:46.902" v="391" actId="207"/>
          <ac:spMkLst>
            <pc:docMk/>
            <pc:sldMk cId="1671806352" sldId="7363"/>
            <ac:spMk id="44" creationId="{6E89AB6E-12DA-47EE-7EF0-91869051E1F9}"/>
          </ac:spMkLst>
        </pc:spChg>
        <pc:picChg chg="mod">
          <ac:chgData name="Barbara Leach" userId="0c616e5f-1226-44ba-981c-109523a1fbbc" providerId="ADAL" clId="{EEB40C20-C0E4-48A6-9C94-A23D343BB042}" dt="2026-07-10T11:54:12.045" v="69" actId="1076"/>
          <ac:picMkLst>
            <pc:docMk/>
            <pc:sldMk cId="1671806352" sldId="7363"/>
            <ac:picMk id="7" creationId="{0B7435D3-23C0-EDF1-C28B-2E865AC7099B}"/>
          </ac:picMkLst>
        </pc:picChg>
        <pc:picChg chg="mod">
          <ac:chgData name="Barbara Leach" userId="0c616e5f-1226-44ba-981c-109523a1fbbc" providerId="ADAL" clId="{EEB40C20-C0E4-48A6-9C94-A23D343BB042}" dt="2026-07-10T11:54:21.946" v="70" actId="1076"/>
          <ac:picMkLst>
            <pc:docMk/>
            <pc:sldMk cId="1671806352" sldId="7363"/>
            <ac:picMk id="14" creationId="{E8E88631-8368-43D0-F6C1-D708EAA02F16}"/>
          </ac:picMkLst>
        </pc:picChg>
        <pc:picChg chg="mod">
          <ac:chgData name="Barbara Leach" userId="0c616e5f-1226-44ba-981c-109523a1fbbc" providerId="ADAL" clId="{EEB40C20-C0E4-48A6-9C94-A23D343BB042}" dt="2026-07-10T11:54:21.946" v="70" actId="1076"/>
          <ac:picMkLst>
            <pc:docMk/>
            <pc:sldMk cId="1671806352" sldId="7363"/>
            <ac:picMk id="17" creationId="{38149729-5D65-0D98-BC37-9345F0702FC5}"/>
          </ac:picMkLst>
        </pc:picChg>
        <pc:picChg chg="mod">
          <ac:chgData name="Barbara Leach" userId="0c616e5f-1226-44ba-981c-109523a1fbbc" providerId="ADAL" clId="{EEB40C20-C0E4-48A6-9C94-A23D343BB042}" dt="2026-07-10T11:54:21.946" v="70" actId="1076"/>
          <ac:picMkLst>
            <pc:docMk/>
            <pc:sldMk cId="1671806352" sldId="7363"/>
            <ac:picMk id="19" creationId="{97839690-4EED-BCB5-E375-397BA9AD228D}"/>
          </ac:picMkLst>
        </pc:picChg>
        <pc:picChg chg="mod">
          <ac:chgData name="Barbara Leach" userId="0c616e5f-1226-44ba-981c-109523a1fbbc" providerId="ADAL" clId="{EEB40C20-C0E4-48A6-9C94-A23D343BB042}" dt="2026-07-10T11:54:28.917" v="71" actId="1076"/>
          <ac:picMkLst>
            <pc:docMk/>
            <pc:sldMk cId="1671806352" sldId="7363"/>
            <ac:picMk id="26" creationId="{6575BD29-5064-3E39-4057-B58938E697B4}"/>
          </ac:picMkLst>
        </pc:picChg>
        <pc:picChg chg="mod">
          <ac:chgData name="Barbara Leach" userId="0c616e5f-1226-44ba-981c-109523a1fbbc" providerId="ADAL" clId="{EEB40C20-C0E4-48A6-9C94-A23D343BB042}" dt="2026-07-10T11:54:21.946" v="70" actId="1076"/>
          <ac:picMkLst>
            <pc:docMk/>
            <pc:sldMk cId="1671806352" sldId="7363"/>
            <ac:picMk id="30" creationId="{35E17658-0C07-7C10-7208-5C0A0550A7B5}"/>
          </ac:picMkLst>
        </pc:picChg>
        <pc:picChg chg="mod">
          <ac:chgData name="Barbara Leach" userId="0c616e5f-1226-44ba-981c-109523a1fbbc" providerId="ADAL" clId="{EEB40C20-C0E4-48A6-9C94-A23D343BB042}" dt="2026-07-10T11:54:28.917" v="71" actId="1076"/>
          <ac:picMkLst>
            <pc:docMk/>
            <pc:sldMk cId="1671806352" sldId="7363"/>
            <ac:picMk id="32" creationId="{BDBA3526-7F39-794F-CFBF-94F4E0FD29DA}"/>
          </ac:picMkLst>
        </pc:picChg>
        <pc:picChg chg="mod">
          <ac:chgData name="Barbara Leach" userId="0c616e5f-1226-44ba-981c-109523a1fbbc" providerId="ADAL" clId="{EEB40C20-C0E4-48A6-9C94-A23D343BB042}" dt="2026-07-10T11:55:43.227" v="101" actId="1036"/>
          <ac:picMkLst>
            <pc:docMk/>
            <pc:sldMk cId="1671806352" sldId="7363"/>
            <ac:picMk id="34" creationId="{530F6753-FB33-0726-0567-24B0EA0D9439}"/>
          </ac:picMkLst>
        </pc:picChg>
        <pc:picChg chg="mod">
          <ac:chgData name="Barbara Leach" userId="0c616e5f-1226-44ba-981c-109523a1fbbc" providerId="ADAL" clId="{EEB40C20-C0E4-48A6-9C94-A23D343BB042}" dt="2026-07-10T11:54:52.112" v="88" actId="1037"/>
          <ac:picMkLst>
            <pc:docMk/>
            <pc:sldMk cId="1671806352" sldId="7363"/>
            <ac:picMk id="37" creationId="{81266A80-830C-FB23-5EA0-294D227AD6D8}"/>
          </ac:picMkLst>
        </pc:picChg>
      </pc:sldChg>
      <pc:sldChg chg="ord">
        <pc:chgData name="Barbara Leach" userId="0c616e5f-1226-44ba-981c-109523a1fbbc" providerId="ADAL" clId="{EEB40C20-C0E4-48A6-9C94-A23D343BB042}" dt="2026-07-10T12:58:07.027" v="625"/>
        <pc:sldMkLst>
          <pc:docMk/>
          <pc:sldMk cId="4237824238" sldId="7364"/>
        </pc:sldMkLst>
      </pc:sldChg>
      <pc:sldChg chg="addSp delSp modSp mod">
        <pc:chgData name="Barbara Leach" userId="0c616e5f-1226-44ba-981c-109523a1fbbc" providerId="ADAL" clId="{EEB40C20-C0E4-48A6-9C94-A23D343BB042}" dt="2026-07-10T16:48:21.946" v="1565" actId="20577"/>
        <pc:sldMkLst>
          <pc:docMk/>
          <pc:sldMk cId="2468423638" sldId="7365"/>
        </pc:sldMkLst>
        <pc:spChg chg="mod">
          <ac:chgData name="Barbara Leach" userId="0c616e5f-1226-44ba-981c-109523a1fbbc" providerId="ADAL" clId="{EEB40C20-C0E4-48A6-9C94-A23D343BB042}" dt="2026-07-10T16:48:21.946" v="1565" actId="20577"/>
          <ac:spMkLst>
            <pc:docMk/>
            <pc:sldMk cId="2468423638" sldId="7365"/>
            <ac:spMk id="2" creationId="{78B6FDC1-9C40-37FD-4568-A724C072C31A}"/>
          </ac:spMkLst>
        </pc:spChg>
        <pc:picChg chg="add del mod">
          <ac:chgData name="Barbara Leach" userId="0c616e5f-1226-44ba-981c-109523a1fbbc" providerId="ADAL" clId="{EEB40C20-C0E4-48A6-9C94-A23D343BB042}" dt="2026-07-10T12:49:57.625" v="427" actId="478"/>
          <ac:picMkLst>
            <pc:docMk/>
            <pc:sldMk cId="2468423638" sldId="7365"/>
            <ac:picMk id="36" creationId="{AC0236DE-8D9C-8293-6F03-00A0AE55A194}"/>
          </ac:picMkLst>
        </pc:picChg>
      </pc:sldChg>
      <pc:sldChg chg="addSp delSp modSp mod chgLayout">
        <pc:chgData name="Barbara Leach" userId="0c616e5f-1226-44ba-981c-109523a1fbbc" providerId="ADAL" clId="{EEB40C20-C0E4-48A6-9C94-A23D343BB042}" dt="2026-07-10T16:44:01.116" v="1423" actId="700"/>
        <pc:sldMkLst>
          <pc:docMk/>
          <pc:sldMk cId="646896605" sldId="7366"/>
        </pc:sldMkLst>
        <pc:spChg chg="mod ord">
          <ac:chgData name="Barbara Leach" userId="0c616e5f-1226-44ba-981c-109523a1fbbc" providerId="ADAL" clId="{EEB40C20-C0E4-48A6-9C94-A23D343BB042}" dt="2026-07-10T16:44:01.116" v="1423" actId="700"/>
          <ac:spMkLst>
            <pc:docMk/>
            <pc:sldMk cId="646896605" sldId="7366"/>
            <ac:spMk id="2" creationId="{8704EB34-4519-89E5-EF9D-B246B0067E69}"/>
          </ac:spMkLst>
        </pc:spChg>
      </pc:sldChg>
      <pc:sldChg chg="modSp mod">
        <pc:chgData name="Barbara Leach" userId="0c616e5f-1226-44ba-981c-109523a1fbbc" providerId="ADAL" clId="{EEB40C20-C0E4-48A6-9C94-A23D343BB042}" dt="2026-07-10T16:20:36.702" v="1320" actId="20577"/>
        <pc:sldMkLst>
          <pc:docMk/>
          <pc:sldMk cId="2142099151" sldId="7367"/>
        </pc:sldMkLst>
        <pc:spChg chg="mod">
          <ac:chgData name="Barbara Leach" userId="0c616e5f-1226-44ba-981c-109523a1fbbc" providerId="ADAL" clId="{EEB40C20-C0E4-48A6-9C94-A23D343BB042}" dt="2026-07-10T14:42:28.322" v="1217" actId="20577"/>
          <ac:spMkLst>
            <pc:docMk/>
            <pc:sldMk cId="2142099151" sldId="7367"/>
            <ac:spMk id="2" creationId="{61C3D30C-C360-9CDE-173A-EB13FE0FB14B}"/>
          </ac:spMkLst>
        </pc:spChg>
        <pc:spChg chg="mod">
          <ac:chgData name="Barbara Leach" userId="0c616e5f-1226-44ba-981c-109523a1fbbc" providerId="ADAL" clId="{EEB40C20-C0E4-48A6-9C94-A23D343BB042}" dt="2026-07-10T16:20:36.702" v="1320" actId="20577"/>
          <ac:spMkLst>
            <pc:docMk/>
            <pc:sldMk cId="2142099151" sldId="7367"/>
            <ac:spMk id="3" creationId="{D46DBD8A-9F7A-3A38-C952-684920226F21}"/>
          </ac:spMkLst>
        </pc:spChg>
      </pc:sldChg>
      <pc:sldChg chg="addSp delSp modSp new mod modClrScheme chgLayout">
        <pc:chgData name="Barbara Leach" userId="0c616e5f-1226-44ba-981c-109523a1fbbc" providerId="ADAL" clId="{EEB40C20-C0E4-48A6-9C94-A23D343BB042}" dt="2026-07-10T12:53:42.281" v="475" actId="20577"/>
        <pc:sldMkLst>
          <pc:docMk/>
          <pc:sldMk cId="3539810270" sldId="7368"/>
        </pc:sldMkLst>
        <pc:spChg chg="add mod ord">
          <ac:chgData name="Barbara Leach" userId="0c616e5f-1226-44ba-981c-109523a1fbbc" providerId="ADAL" clId="{EEB40C20-C0E4-48A6-9C94-A23D343BB042}" dt="2026-07-10T12:53:42.281" v="475" actId="20577"/>
          <ac:spMkLst>
            <pc:docMk/>
            <pc:sldMk cId="3539810270" sldId="7368"/>
            <ac:spMk id="4" creationId="{9067EB73-E5D9-0DFD-A118-798C23304714}"/>
          </ac:spMkLst>
        </pc:spChg>
        <pc:spChg chg="add mod ord">
          <ac:chgData name="Barbara Leach" userId="0c616e5f-1226-44ba-981c-109523a1fbbc" providerId="ADAL" clId="{EEB40C20-C0E4-48A6-9C94-A23D343BB042}" dt="2026-07-10T12:53:29.778" v="437" actId="700"/>
          <ac:spMkLst>
            <pc:docMk/>
            <pc:sldMk cId="3539810270" sldId="7368"/>
            <ac:spMk id="5" creationId="{25629A5E-5048-84E5-9FD9-A6BCB0B7E185}"/>
          </ac:spMkLst>
        </pc:spChg>
      </pc:sldChg>
      <pc:sldChg chg="modSp add mod ord">
        <pc:chgData name="Barbara Leach" userId="0c616e5f-1226-44ba-981c-109523a1fbbc" providerId="ADAL" clId="{EEB40C20-C0E4-48A6-9C94-A23D343BB042}" dt="2026-07-10T12:57:52.372" v="623"/>
        <pc:sldMkLst>
          <pc:docMk/>
          <pc:sldMk cId="2746485660" sldId="7369"/>
        </pc:sldMkLst>
        <pc:spChg chg="mod">
          <ac:chgData name="Barbara Leach" userId="0c616e5f-1226-44ba-981c-109523a1fbbc" providerId="ADAL" clId="{EEB40C20-C0E4-48A6-9C94-A23D343BB042}" dt="2026-07-10T12:54:03.808" v="535" actId="20577"/>
          <ac:spMkLst>
            <pc:docMk/>
            <pc:sldMk cId="2746485660" sldId="7369"/>
            <ac:spMk id="4" creationId="{49E50710-C8C4-8CF4-A610-9BE76716E37F}"/>
          </ac:spMkLst>
        </pc:spChg>
      </pc:sldChg>
      <pc:sldChg chg="modSp add mod">
        <pc:chgData name="Barbara Leach" userId="0c616e5f-1226-44ba-981c-109523a1fbbc" providerId="ADAL" clId="{EEB40C20-C0E4-48A6-9C94-A23D343BB042}" dt="2026-07-10T12:55:11.272" v="556" actId="20577"/>
        <pc:sldMkLst>
          <pc:docMk/>
          <pc:sldMk cId="297077502" sldId="7370"/>
        </pc:sldMkLst>
        <pc:spChg chg="mod">
          <ac:chgData name="Barbara Leach" userId="0c616e5f-1226-44ba-981c-109523a1fbbc" providerId="ADAL" clId="{EEB40C20-C0E4-48A6-9C94-A23D343BB042}" dt="2026-07-10T12:55:11.272" v="556" actId="20577"/>
          <ac:spMkLst>
            <pc:docMk/>
            <pc:sldMk cId="297077502" sldId="7370"/>
            <ac:spMk id="4" creationId="{A7A5668C-73AF-597F-D5D5-292E259E6756}"/>
          </ac:spMkLst>
        </pc:spChg>
      </pc:sldChg>
      <pc:sldChg chg="addSp modSp add mod modClrScheme chgLayout">
        <pc:chgData name="Barbara Leach" userId="0c616e5f-1226-44ba-981c-109523a1fbbc" providerId="ADAL" clId="{EEB40C20-C0E4-48A6-9C94-A23D343BB042}" dt="2026-07-10T16:42:51.527" v="1421" actId="20577"/>
        <pc:sldMkLst>
          <pc:docMk/>
          <pc:sldMk cId="3829132458" sldId="7371"/>
        </pc:sldMkLst>
        <pc:spChg chg="mod ord">
          <ac:chgData name="Barbara Leach" userId="0c616e5f-1226-44ba-981c-109523a1fbbc" providerId="ADAL" clId="{EEB40C20-C0E4-48A6-9C94-A23D343BB042}" dt="2026-07-10T16:42:51.527" v="1421" actId="20577"/>
          <ac:spMkLst>
            <pc:docMk/>
            <pc:sldMk cId="3829132458" sldId="7371"/>
            <ac:spMk id="2" creationId="{B3101036-8CBA-5EC4-5904-2A38322E1229}"/>
          </ac:spMkLst>
        </pc:spChg>
        <pc:spChg chg="add mod ord">
          <ac:chgData name="Barbara Leach" userId="0c616e5f-1226-44ba-981c-109523a1fbbc" providerId="ADAL" clId="{EEB40C20-C0E4-48A6-9C94-A23D343BB042}" dt="2026-07-10T13:24:17.880" v="703" actId="700"/>
          <ac:spMkLst>
            <pc:docMk/>
            <pc:sldMk cId="3829132458" sldId="7371"/>
            <ac:spMk id="3" creationId="{12A84338-DECC-42BB-4F5C-5AF3091906C2}"/>
          </ac:spMkLst>
        </pc:spChg>
      </pc:sldChg>
      <pc:sldChg chg="modSp new mod">
        <pc:chgData name="Barbara Leach" userId="0c616e5f-1226-44ba-981c-109523a1fbbc" providerId="ADAL" clId="{EEB40C20-C0E4-48A6-9C94-A23D343BB042}" dt="2026-07-10T16:38:05.011" v="1374" actId="20577"/>
        <pc:sldMkLst>
          <pc:docMk/>
          <pc:sldMk cId="3664864762" sldId="7372"/>
        </pc:sldMkLst>
        <pc:spChg chg="mod">
          <ac:chgData name="Barbara Leach" userId="0c616e5f-1226-44ba-981c-109523a1fbbc" providerId="ADAL" clId="{EEB40C20-C0E4-48A6-9C94-A23D343BB042}" dt="2026-07-10T16:37:51.267" v="1338" actId="20577"/>
          <ac:spMkLst>
            <pc:docMk/>
            <pc:sldMk cId="3664864762" sldId="7372"/>
            <ac:spMk id="2" creationId="{62F0B55F-1DF4-7A7B-1B7A-B4F0BAA7E172}"/>
          </ac:spMkLst>
        </pc:spChg>
        <pc:spChg chg="mod">
          <ac:chgData name="Barbara Leach" userId="0c616e5f-1226-44ba-981c-109523a1fbbc" providerId="ADAL" clId="{EEB40C20-C0E4-48A6-9C94-A23D343BB042}" dt="2026-07-10T16:38:05.011" v="1374" actId="20577"/>
          <ac:spMkLst>
            <pc:docMk/>
            <pc:sldMk cId="3664864762" sldId="7372"/>
            <ac:spMk id="3" creationId="{DEAEC960-DE86-51E5-C13F-5CB9081312FE}"/>
          </ac:spMkLst>
        </pc:spChg>
      </pc:sldChg>
      <pc:sldChg chg="addSp delSp modSp new mod">
        <pc:chgData name="Barbara Leach" userId="0c616e5f-1226-44ba-981c-109523a1fbbc" providerId="ADAL" clId="{EEB40C20-C0E4-48A6-9C94-A23D343BB042}" dt="2026-07-10T16:42:27.195" v="1401" actId="22"/>
        <pc:sldMkLst>
          <pc:docMk/>
          <pc:sldMk cId="4217384474" sldId="7373"/>
        </pc:sldMkLst>
        <pc:spChg chg="mod">
          <ac:chgData name="Barbara Leach" userId="0c616e5f-1226-44ba-981c-109523a1fbbc" providerId="ADAL" clId="{EEB40C20-C0E4-48A6-9C94-A23D343BB042}" dt="2026-07-10T16:38:24.806" v="1395" actId="20577"/>
          <ac:spMkLst>
            <pc:docMk/>
            <pc:sldMk cId="4217384474" sldId="7373"/>
            <ac:spMk id="2" creationId="{A249E72C-EE0F-2762-4643-3505B1CF6897}"/>
          </ac:spMkLst>
        </pc:spChg>
        <pc:picChg chg="add mod">
          <ac:chgData name="Barbara Leach" userId="0c616e5f-1226-44ba-981c-109523a1fbbc" providerId="ADAL" clId="{EEB40C20-C0E4-48A6-9C94-A23D343BB042}" dt="2026-07-10T16:41:01.748" v="1399" actId="1076"/>
          <ac:picMkLst>
            <pc:docMk/>
            <pc:sldMk cId="4217384474" sldId="7373"/>
            <ac:picMk id="5" creationId="{997AD660-1774-98B6-3EA9-A941156207B0}"/>
          </ac:picMkLst>
        </pc:picChg>
      </pc:sldChg>
      <pc:sldChg chg="addSp delSp modSp new mod ord modClrScheme chgLayout">
        <pc:chgData name="Barbara Leach" userId="0c616e5f-1226-44ba-981c-109523a1fbbc" providerId="ADAL" clId="{EEB40C20-C0E4-48A6-9C94-A23D343BB042}" dt="2026-07-10T16:47:29" v="1540" actId="6549"/>
        <pc:sldMkLst>
          <pc:docMk/>
          <pc:sldMk cId="2966696676" sldId="7374"/>
        </pc:sldMkLst>
        <pc:spChg chg="mod ord">
          <ac:chgData name="Barbara Leach" userId="0c616e5f-1226-44ba-981c-109523a1fbbc" providerId="ADAL" clId="{EEB40C20-C0E4-48A6-9C94-A23D343BB042}" dt="2026-07-10T16:47:29" v="1540" actId="6549"/>
          <ac:spMkLst>
            <pc:docMk/>
            <pc:sldMk cId="2966696676" sldId="7374"/>
            <ac:spMk id="2" creationId="{A26CC9FE-2216-88CE-D625-1FF9B4976E22}"/>
          </ac:spMkLst>
        </pc:spChg>
        <pc:picChg chg="add mod">
          <ac:chgData name="Barbara Leach" userId="0c616e5f-1226-44ba-981c-109523a1fbbc" providerId="ADAL" clId="{EEB40C20-C0E4-48A6-9C94-A23D343BB042}" dt="2026-07-10T16:46:26.020" v="1538" actId="1076"/>
          <ac:picMkLst>
            <pc:docMk/>
            <pc:sldMk cId="2966696676" sldId="7374"/>
            <ac:picMk id="11" creationId="{458EA022-D3A2-D043-6883-FDABADFD0CCD}"/>
          </ac:picMkLst>
        </pc:picChg>
      </pc:sldChg>
    </pc:docChg>
  </pc:docChgLst>
  <pc:docChgLst>
    <pc:chgData name="Megan Isaac" userId="96e35c24-d1cb-4f1c-b19e-d47ae402f62b" providerId="ADAL" clId="{2778482A-19D2-40BA-BF3E-EC7DCDE2A100}"/>
    <pc:docChg chg="modSld">
      <pc:chgData name="Megan Isaac" userId="96e35c24-d1cb-4f1c-b19e-d47ae402f62b" providerId="ADAL" clId="{2778482A-19D2-40BA-BF3E-EC7DCDE2A100}" dt="2026-07-29T16:19:40.357" v="4" actId="20577"/>
      <pc:docMkLst>
        <pc:docMk/>
      </pc:docMkLst>
      <pc:sldChg chg="modNotesTx">
        <pc:chgData name="Megan Isaac" userId="96e35c24-d1cb-4f1c-b19e-d47ae402f62b" providerId="ADAL" clId="{2778482A-19D2-40BA-BF3E-EC7DCDE2A100}" dt="2026-07-29T16:19:33.036" v="2" actId="20577"/>
        <pc:sldMkLst>
          <pc:docMk/>
          <pc:sldMk cId="2710085929" sldId="258"/>
        </pc:sldMkLst>
      </pc:sldChg>
      <pc:sldChg chg="modNotesTx">
        <pc:chgData name="Megan Isaac" userId="96e35c24-d1cb-4f1c-b19e-d47ae402f62b" providerId="ADAL" clId="{2778482A-19D2-40BA-BF3E-EC7DCDE2A100}" dt="2026-07-29T16:19:26.093" v="1" actId="20577"/>
        <pc:sldMkLst>
          <pc:docMk/>
          <pc:sldMk cId="825744388" sldId="7361"/>
        </pc:sldMkLst>
      </pc:sldChg>
      <pc:sldChg chg="modNotesTx">
        <pc:chgData name="Megan Isaac" userId="96e35c24-d1cb-4f1c-b19e-d47ae402f62b" providerId="ADAL" clId="{2778482A-19D2-40BA-BF3E-EC7DCDE2A100}" dt="2026-07-29T16:19:36.111" v="3" actId="20577"/>
        <pc:sldMkLst>
          <pc:docMk/>
          <pc:sldMk cId="1671806352" sldId="7363"/>
        </pc:sldMkLst>
      </pc:sldChg>
      <pc:sldChg chg="modNotesTx">
        <pc:chgData name="Megan Isaac" userId="96e35c24-d1cb-4f1c-b19e-d47ae402f62b" providerId="ADAL" clId="{2778482A-19D2-40BA-BF3E-EC7DCDE2A100}" dt="2026-07-29T16:19:40.357" v="4" actId="20577"/>
        <pc:sldMkLst>
          <pc:docMk/>
          <pc:sldMk cId="2468423638" sldId="7365"/>
        </pc:sldMkLst>
      </pc:sldChg>
      <pc:sldChg chg="modNotesTx">
        <pc:chgData name="Megan Isaac" userId="96e35c24-d1cb-4f1c-b19e-d47ae402f62b" providerId="ADAL" clId="{2778482A-19D2-40BA-BF3E-EC7DCDE2A100}" dt="2026-07-29T16:19:23.673" v="0" actId="20577"/>
        <pc:sldMkLst>
          <pc:docMk/>
          <pc:sldMk cId="646896605" sldId="73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2B2476-C968-488B-B5C5-9759A4586772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B701D8-5AF4-4D31-9947-650E28C9F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48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D578BA-C879-42B7-9118-0D3721E96A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78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72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896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249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908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301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F9819-9FB5-AE43-E6B1-9EADFE320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B7BF60-F634-2D46-4DB9-97267F64BD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12CFD9-82D3-ADA0-1F07-51F453157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1C858A-6E0D-5112-7930-7FCDE941F7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5335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72E7B-BF20-F9F2-A390-4277941C7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A35F94-DE22-598B-640B-B808A8D41C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E27EF0-EE0E-D768-EE85-55F5EDA6D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11628C-162A-0399-85AF-E4982F0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B701D8-5AF4-4D31-9947-650E28C9F42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945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33"/>
          <a:stretch/>
        </p:blipFill>
        <p:spPr>
          <a:xfrm>
            <a:off x="-13648" y="-1428227"/>
            <a:ext cx="4051079" cy="969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5211" y="1122363"/>
            <a:ext cx="8871045" cy="23876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5212" y="3602038"/>
            <a:ext cx="8871044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9F9682-7DFF-5B40-812F-B524992B1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812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33"/>
          <a:stretch/>
        </p:blipFill>
        <p:spPr>
          <a:xfrm>
            <a:off x="-13648" y="-1428227"/>
            <a:ext cx="4051079" cy="969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5211" y="1122363"/>
            <a:ext cx="8871045" cy="23876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5212" y="3602038"/>
            <a:ext cx="8871044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FF6D91-D55D-C740-86E9-6961231FC25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6"/>
            <a:ext cx="2573952" cy="5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050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5211" y="1122363"/>
            <a:ext cx="8871045" cy="23876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5212" y="3602038"/>
            <a:ext cx="8871044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7A6D8E-0E67-424D-9F11-932AF764EC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60D64B-9BA1-684B-BB55-2965315AAA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32072" t="1942" b="2933"/>
          <a:stretch/>
        </p:blipFill>
        <p:spPr>
          <a:xfrm>
            <a:off x="-1114425" y="-300038"/>
            <a:ext cx="3988584" cy="741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872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2" t="50000"/>
          <a:stretch/>
        </p:blipFill>
        <p:spPr>
          <a:xfrm>
            <a:off x="-27296" y="0"/>
            <a:ext cx="3177623" cy="48493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551574-4A03-2849-950C-C01C3E2A54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06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2" t="50000"/>
          <a:stretch/>
        </p:blipFill>
        <p:spPr>
          <a:xfrm>
            <a:off x="-27296" y="0"/>
            <a:ext cx="3177623" cy="48493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EE84436-75C0-A041-AADB-476B448FB18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6"/>
            <a:ext cx="2573952" cy="5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0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Header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AFC172-2E3F-0D4D-B7CA-AE967CB820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79C233B-D5E6-E846-A467-B80D7556E8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431C52-E530-7544-9247-83551A28E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C3F70D40-109D-454F-A72E-028C850BE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05FCFC4-04C0-CC42-91D1-ACEFBC4DDC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6945" t="38496"/>
          <a:stretch/>
        </p:blipFill>
        <p:spPr>
          <a:xfrm>
            <a:off x="-1128714" y="-1585913"/>
            <a:ext cx="3166227" cy="487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379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/>
            </a:lvl1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60" r="73948" b="44617"/>
          <a:stretch/>
        </p:blipFill>
        <p:spPr>
          <a:xfrm>
            <a:off x="9567080" y="3384645"/>
            <a:ext cx="2634019" cy="34938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6265D58-04B4-EB43-972A-6571E87A20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655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54A268-2421-1641-A250-5521E2F9DAA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9794912C-812A-F44E-A283-72213C0D1B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4F96740-85D9-E941-99E1-3DDAD36C5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8D415D3-5CF8-7A47-B898-6511A74A5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166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60" r="73948" b="44617"/>
          <a:stretch/>
        </p:blipFill>
        <p:spPr>
          <a:xfrm>
            <a:off x="9567080" y="3384645"/>
            <a:ext cx="2634019" cy="34938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C12C11-A267-DD47-B974-AC4C405F033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24D67C33-2C2D-6A48-BF86-D60FD28F03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D2E29EA-73D0-7240-9D1F-EF25098E8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99517422-39B3-BC4C-9BCB-3F43FDB45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4884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EA1834-3E0B-7749-8730-E6E849EB86B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D9296904-93E7-B942-8073-20ED3D18A5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87B620-F31D-654E-8BDB-D2AE11BB9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9FC7007-F2F4-494C-9AEA-1C1A39AAE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225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60" r="73948" b="44617"/>
          <a:stretch/>
        </p:blipFill>
        <p:spPr>
          <a:xfrm>
            <a:off x="9567080" y="3384645"/>
            <a:ext cx="2634019" cy="34938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C98873-DD47-7644-9DA8-A98F640C88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0D71847-A68A-7547-A804-88D9DD2B9C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b="35751"/>
          <a:stretch/>
        </p:blipFill>
        <p:spPr>
          <a:xfrm>
            <a:off x="10700921" y="3568032"/>
            <a:ext cx="1519655" cy="3675731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50FAAE16-BB97-DC4F-8C3A-5F25DFF8BF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E898F020-C2E0-3F46-80E3-C93892D65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1445115-C4DE-2844-B1B2-87C9C5A9E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54895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81C444-0D73-594B-976F-27B3E5B035B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3192F4-23F5-9742-977E-0790944712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b="33753"/>
          <a:stretch/>
        </p:blipFill>
        <p:spPr>
          <a:xfrm>
            <a:off x="10700921" y="3568032"/>
            <a:ext cx="1519655" cy="3790031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5980FFAA-0813-D349-A1DA-3900695D9B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B2E71483-C1D8-6547-8436-3DCA39FBC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E88D85F1-77F9-F14B-AA53-5F95B9C3E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0314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3_Comparison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707073-EE2A-6448-988F-ABEF120B52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ED2696DF-72AB-1F4E-8102-779F470734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18AEFA90-9705-8044-8CC9-80251BFF9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0348CB0-60AA-D442-B0B2-11D95C104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46627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7D20657-6CDF-044F-8733-4698FD8312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2" t="50000"/>
          <a:stretch/>
        </p:blipFill>
        <p:spPr>
          <a:xfrm>
            <a:off x="-27296" y="-625033"/>
            <a:ext cx="3177623" cy="4849384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BCB4F08-6F13-6945-A24F-F3F8C94F8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EB189F-7C40-4242-B322-2F67359E2F5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828285D-83BB-5E45-A782-D21EF2A3E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EE42319-92E9-074E-94F5-8BAA34CCD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FB02552-F2A3-C94D-A7A5-29762B691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9335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5_Comparison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175FA7-3444-3849-BEDE-314602255B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DAC477-0456-CB44-AB4B-4E7C072912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b="30256"/>
          <a:stretch/>
        </p:blipFill>
        <p:spPr>
          <a:xfrm>
            <a:off x="10672345" y="3568032"/>
            <a:ext cx="1519655" cy="3990056"/>
          </a:xfrm>
          <a:prstGeom prst="rect">
            <a:avLst/>
          </a:prstGeom>
        </p:spPr>
      </p:pic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A99239FE-DE2A-A348-B330-EAA33100A8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059DAF5-7E2F-1D43-BD7A-5AA4C84FF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0CEE831-A9C6-6346-9C0C-6599212D6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203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mparison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BCB4F08-6F13-6945-A24F-F3F8C94F88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147552-2E49-A94D-B191-A2C9D936D8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8FDCC84-9E87-0342-BA7D-5DC0347F1D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0960" t="44988"/>
          <a:stretch/>
        </p:blipFill>
        <p:spPr>
          <a:xfrm>
            <a:off x="-1485900" y="-1071563"/>
            <a:ext cx="3523414" cy="4358439"/>
          </a:xfrm>
          <a:prstGeom prst="rect">
            <a:avLst/>
          </a:prstGeom>
        </p:spPr>
      </p:pic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456460C-6840-9A42-8EFD-1069D26A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5566E71-5C92-114E-9144-C05CA923A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CA007177-E40D-3D48-ABD9-80070A2D1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785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mparison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175FA7-3444-3849-BEDE-314602255B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DAC477-0456-CB44-AB4B-4E7C0729123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2345" y="3568032"/>
            <a:ext cx="1519655" cy="5721054"/>
          </a:xfrm>
          <a:prstGeom prst="rect">
            <a:avLst/>
          </a:prstGeom>
        </p:spPr>
      </p:pic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A0389EB-9AB7-7942-A85E-DCFA0148F2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87CA9738-FCF3-7643-952A-EC8230280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ABAF3EA-9CBF-4B4F-AAD9-56BD8C090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28168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mparison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EE762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707073-EE2A-6448-988F-ABEF120B52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FF2B545-0DB5-554C-9B76-735DF41294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E5A66FE-66B0-A142-B383-CEFCFB786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4CA51B6-36EC-D340-A186-671BAF6A9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53220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4CA2BC-662C-2E49-95F3-0A4548F721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FF8F6B7-1AE9-EA41-A92D-5BC569DD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FE31C7F-3CDE-CF4F-8D56-25EE43D9B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723E173-42BC-0A49-843F-22C217E1B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6540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CB560F3-7609-8F47-88E3-7EDC159FC2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952" cy="533067"/>
          </a:xfrm>
          <a:prstGeom prst="rect">
            <a:avLst/>
          </a:prstGeom>
        </p:spPr>
      </p:pic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A34EECBD-3E15-7B49-B788-9769F6AB61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0796E40-15FD-794B-9EE0-4E1224230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8F855D6-5F42-4843-BF7A-E3193C5F8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2742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mparison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A707073-EE2A-6448-988F-ABEF120B522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3D45076-01E5-D243-95A5-2C00A89ACF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FB977B1E-3A8A-114B-8C8A-54D4F86A6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CBC811D-BA08-934C-BD28-53BCDA118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826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mparison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1" r="73813" b="44898"/>
          <a:stretch/>
        </p:blipFill>
        <p:spPr>
          <a:xfrm>
            <a:off x="9567081" y="3398293"/>
            <a:ext cx="2647666" cy="34528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707073-EE2A-6448-988F-ABEF120B52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2304" y="348367"/>
            <a:ext cx="2573839" cy="533067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369DB5-DA94-A347-91CB-488740F4F1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9D7DB-C885-C942-9486-3738C80AB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13FE6-9D60-5242-AC67-B5EAF80F1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5362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mparison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0175FA7-3444-3849-BEDE-314602255B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A25F2A54-D8CD-D54C-AF15-60D8ED0F7E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CAC8245-7763-1A4F-B737-E6C1AAB4D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D751D774-5D8C-4447-B1FD-3B3AE686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61501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mparison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0175FA7-3444-3849-BEDE-314602255B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42997" y="348367"/>
            <a:ext cx="2614721" cy="5397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DAC477-0456-CB44-AB4B-4E7C0729123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2345" y="3568032"/>
            <a:ext cx="1519655" cy="572105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EF5F0-7190-A945-8E7F-93FACEF950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F70F3F-25C3-414A-BBE3-DE91E8AEE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CEEA6B-4A01-4F4C-BE75-95171EDD1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55121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E28A59A-9594-6944-954C-1B995E74B4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34"/>
          <a:stretch/>
        </p:blipFill>
        <p:spPr>
          <a:xfrm rot="5400000">
            <a:off x="2235759" y="-2794103"/>
            <a:ext cx="7769279" cy="11560769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2837144" y="2273283"/>
            <a:ext cx="6576376" cy="5724213"/>
          </a:xfrm>
          <a:prstGeom prst="hexagon">
            <a:avLst/>
          </a:prstGeom>
          <a:solidFill>
            <a:schemeClr val="bg1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52047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E28A59A-9594-6944-954C-1B995E74B4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34"/>
          <a:stretch/>
        </p:blipFill>
        <p:spPr>
          <a:xfrm rot="5400000">
            <a:off x="2235759" y="-2794103"/>
            <a:ext cx="7769279" cy="11560769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2837144" y="2273283"/>
            <a:ext cx="6576376" cy="5724213"/>
          </a:xfrm>
          <a:prstGeom prst="hexagon">
            <a:avLst/>
          </a:prstGeom>
          <a:solidFill>
            <a:srgbClr val="54565B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37411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0D272-B984-0E46-9478-A636FB7B012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9301"/>
          <a:stretch/>
        </p:blipFill>
        <p:spPr>
          <a:xfrm rot="5400000">
            <a:off x="2369463" y="22670"/>
            <a:ext cx="7514376" cy="8435282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2837144" y="2273283"/>
            <a:ext cx="6576376" cy="5724213"/>
          </a:xfrm>
          <a:prstGeom prst="hexagon">
            <a:avLst/>
          </a:prstGeom>
          <a:solidFill>
            <a:srgbClr val="EE7624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00134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44C965-6076-1941-B662-609471F4E8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9800000">
            <a:off x="3487574" y="998916"/>
            <a:ext cx="5275517" cy="4776482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4271963" y="1770863"/>
            <a:ext cx="3720348" cy="3255980"/>
          </a:xfrm>
          <a:prstGeom prst="hexagon">
            <a:avLst>
              <a:gd name="adj" fmla="val 28510"/>
              <a:gd name="vf" fmla="val 115470"/>
            </a:avLst>
          </a:prstGeom>
          <a:solidFill>
            <a:schemeClr val="bg1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83A2CC8A-7DE9-944A-9E3F-AF056352BB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9558DEE-F210-D142-A094-9C0FBDA37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98D73A93-1D0A-084A-A41B-2467330B9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148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44C965-6076-1941-B662-609471F4E8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9800000">
            <a:off x="3487574" y="998916"/>
            <a:ext cx="5275517" cy="4776482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4271963" y="1770863"/>
            <a:ext cx="3720348" cy="3255980"/>
          </a:xfrm>
          <a:prstGeom prst="hexagon">
            <a:avLst>
              <a:gd name="adj" fmla="val 28510"/>
              <a:gd name="vf" fmla="val 115470"/>
            </a:avLst>
          </a:prstGeom>
          <a:solidFill>
            <a:srgbClr val="54565B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E6229-02F6-8742-A5C5-4EBCFF5AB3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5050E-076A-E545-B046-906BAFDD7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EFE60-B62F-0443-AB5F-84A51F9CA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60154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D32977-1065-7543-A63D-9864249FAA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00000">
            <a:off x="2289142" y="5493262"/>
            <a:ext cx="23259627" cy="4801585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98DA9EF3-8ED4-A949-9BD9-CE4F04899555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>
            <a:off x="4271963" y="1770862"/>
            <a:ext cx="3757612" cy="3288593"/>
          </a:xfrm>
          <a:prstGeom prst="hexagon">
            <a:avLst>
              <a:gd name="adj" fmla="val 28510"/>
              <a:gd name="vf" fmla="val 115470"/>
            </a:avLst>
          </a:prstGeom>
          <a:solidFill>
            <a:srgbClr val="EE7624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6A13C10F-6A45-6C48-899D-22F549AE70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C6E4EE3-B8DA-4529-A811-93362441A0E0}" type="datetimeFigureOut">
              <a:rPr lang="en-GB" smtClean="0"/>
              <a:pPr/>
              <a:t>29/07/2026</a:t>
            </a:fld>
            <a:endParaRPr lang="en-GB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2217CC8-5BF8-7C4D-A222-63AC4C68D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1BFA2B3-EB86-2F40-8C8B-3236D77D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AE507F8-0004-4BD2-8478-2451CF4D47F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6541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78DB74-F525-3C4E-9129-17E765AE35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34"/>
          <a:stretch/>
        </p:blipFill>
        <p:spPr>
          <a:xfrm>
            <a:off x="5675493" y="-1780674"/>
            <a:ext cx="6837348" cy="10378262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4AFD329C-3BF6-FB4B-823D-40F9E28DB553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 rot="19847286">
            <a:off x="8059312" y="791464"/>
            <a:ext cx="5864200" cy="5226130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1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BE0505A-C4B2-7B42-9029-892E5475C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788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78DB74-F525-3C4E-9129-17E765AE35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534"/>
          <a:stretch/>
        </p:blipFill>
        <p:spPr>
          <a:xfrm>
            <a:off x="5675493" y="-1780674"/>
            <a:ext cx="6837348" cy="10378262"/>
          </a:xfrm>
          <a:prstGeom prst="rect">
            <a:avLst/>
          </a:prstGeom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4AFD329C-3BF6-FB4B-823D-40F9E28DB553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 rot="19847286">
            <a:off x="8059312" y="791464"/>
            <a:ext cx="5864200" cy="5226130"/>
          </a:xfrm>
          <a:prstGeom prst="hexagon">
            <a:avLst>
              <a:gd name="adj" fmla="val 28413"/>
              <a:gd name="vf" fmla="val 115470"/>
            </a:avLst>
          </a:prstGeom>
          <a:solidFill>
            <a:srgbClr val="54565B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AF3F440-1199-DA40-B2C3-230662E0D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15725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solidFill>
            <a:srgbClr val="EE7624"/>
          </a:solidFill>
        </p:spPr>
        <p:txBody>
          <a:bodyPr/>
          <a:lstStyle/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4AFD329C-3BF6-FB4B-823D-40F9E28DB553}"/>
              </a:ext>
            </a:extLst>
          </p:cNvPr>
          <p:cNvSpPr>
            <a:spLocks noGrp="1" noChangeAspect="1"/>
          </p:cNvSpPr>
          <p:nvPr>
            <p:ph sz="half" idx="2"/>
          </p:nvPr>
        </p:nvSpPr>
        <p:spPr>
          <a:xfrm rot="19847286">
            <a:off x="8010746" y="763294"/>
            <a:ext cx="6006046" cy="5226130"/>
          </a:xfrm>
          <a:prstGeom prst="hexagon">
            <a:avLst>
              <a:gd name="adj" fmla="val 28413"/>
              <a:gd name="vf" fmla="val 115470"/>
            </a:avLst>
          </a:prstGeom>
          <a:solidFill>
            <a:srgbClr val="EE7624"/>
          </a:solidFill>
        </p:spPr>
        <p:txBody>
          <a:bodyPr wrap="square" anchor="t" anchorCtr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8E3D156-F48F-1949-9115-68C726BC08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3D82BCE-E01A-684D-8945-464F7A3729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757000" y="-371363"/>
            <a:ext cx="8518069" cy="754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3757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A58636-FF0B-0948-9A27-77B2F2FE5A9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85287" y="2598379"/>
            <a:ext cx="8021426" cy="166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7187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rgbClr val="54565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A8ED8B-BA90-EA41-8192-867AE2054F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51718" y="2578100"/>
            <a:ext cx="8216900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7383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bg>
      <p:bgPr>
        <a:solidFill>
          <a:srgbClr val="EE76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EF6EC4E-6773-F343-8535-F57FBD992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051718" y="2578100"/>
            <a:ext cx="8243784" cy="17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16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E4EE3-B8DA-4529-A811-93362441A0E0}" type="datetimeFigureOut">
              <a:rPr lang="en-GB" smtClean="0"/>
              <a:t>29/07/2026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507F8-0004-4BD2-8478-2451CF4D4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75" r:id="rId3"/>
    <p:sldLayoutId id="2147483651" r:id="rId4"/>
    <p:sldLayoutId id="2147483658" r:id="rId5"/>
    <p:sldLayoutId id="2147483676" r:id="rId6"/>
    <p:sldLayoutId id="2147483650" r:id="rId7"/>
    <p:sldLayoutId id="2147483652" r:id="rId8"/>
    <p:sldLayoutId id="2147483680" r:id="rId9"/>
    <p:sldLayoutId id="2147483681" r:id="rId10"/>
    <p:sldLayoutId id="2147483682" r:id="rId11"/>
    <p:sldLayoutId id="2147483683" r:id="rId12"/>
    <p:sldLayoutId id="2147483686" r:id="rId13"/>
    <p:sldLayoutId id="2147483687" r:id="rId14"/>
    <p:sldLayoutId id="2147483688" r:id="rId15"/>
    <p:sldLayoutId id="2147483689" r:id="rId16"/>
    <p:sldLayoutId id="2147483695" r:id="rId17"/>
    <p:sldLayoutId id="2147483696" r:id="rId18"/>
    <p:sldLayoutId id="2147483654" r:id="rId19"/>
    <p:sldLayoutId id="2147483655" r:id="rId20"/>
    <p:sldLayoutId id="2147483690" r:id="rId21"/>
    <p:sldLayoutId id="2147483691" r:id="rId22"/>
    <p:sldLayoutId id="2147483692" r:id="rId23"/>
    <p:sldLayoutId id="2147483693" r:id="rId24"/>
    <p:sldLayoutId id="2147483673" r:id="rId25"/>
    <p:sldLayoutId id="2147483694" r:id="rId26"/>
    <p:sldLayoutId id="2147483697" r:id="rId27"/>
    <p:sldLayoutId id="2147483706" r:id="rId28"/>
    <p:sldLayoutId id="2147483707" r:id="rId29"/>
    <p:sldLayoutId id="2147483708" r:id="rId30"/>
    <p:sldLayoutId id="2147483684" r:id="rId31"/>
    <p:sldLayoutId id="2147483698" r:id="rId32"/>
    <p:sldLayoutId id="2147483699" r:id="rId33"/>
    <p:sldLayoutId id="2147483656" r:id="rId34"/>
    <p:sldLayoutId id="2147483700" r:id="rId35"/>
    <p:sldLayoutId id="2147483701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EE7624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.emf"/><Relationship Id="rId5" Type="http://schemas.openxmlformats.org/officeDocument/2006/relationships/image" Target="../media/image18.png"/><Relationship Id="rId15" Type="http://schemas.openxmlformats.org/officeDocument/2006/relationships/image" Target="../media/image27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2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svg"/><Relationship Id="rId11" Type="http://schemas.openxmlformats.org/officeDocument/2006/relationships/image" Target="../media/image46.svg"/><Relationship Id="rId5" Type="http://schemas.openxmlformats.org/officeDocument/2006/relationships/image" Target="../media/image40.sv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44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s://lnkd.in/eHz6yqvn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assets-gbr.mkt.dynamics.com/a3b85b0d-c453-4680-af2a-330420e03125/digitalassets/standaloneforms/c34b6086-ee78-f011-b4cb-002248c68e0d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barbara.leach@wmca.org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649A1-1B95-4751-9B6E-28277347E9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West Midlands </a:t>
            </a:r>
            <a:br>
              <a:rPr lang="en-GB" dirty="0"/>
            </a:br>
            <a:r>
              <a:rPr lang="en-GB" dirty="0"/>
              <a:t>Local Net Zero Accelerator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50AEAE-2ADF-4A43-9CE6-A5942B194D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75212" y="3973512"/>
            <a:ext cx="8871044" cy="2133599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b="1" dirty="0"/>
              <a:t>Barbara Leach</a:t>
            </a:r>
          </a:p>
          <a:p>
            <a:r>
              <a:rPr lang="en-GB" dirty="0"/>
              <a:t>LNZA Programme Manager</a:t>
            </a:r>
          </a:p>
          <a:p>
            <a:r>
              <a:rPr lang="en-GB" dirty="0"/>
              <a:t>West Midlands Combined Authority</a:t>
            </a:r>
          </a:p>
        </p:txBody>
      </p:sp>
    </p:spTree>
    <p:extLst>
      <p:ext uri="{BB962C8B-B14F-4D97-AF65-F5344CB8AC3E}">
        <p14:creationId xmlns:p14="http://schemas.microsoft.com/office/powerpoint/2010/main" val="3790069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B5C7725-F1C3-4C64-F13E-3534DF32E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72" t="13151" r="4983" b="4475"/>
          <a:stretch>
            <a:fillRect/>
          </a:stretch>
        </p:blipFill>
        <p:spPr>
          <a:xfrm>
            <a:off x="5551713" y="926926"/>
            <a:ext cx="4005645" cy="56492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173F5BF-6DE6-6877-F636-9A11154D2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44" t="13151" r="47184" b="49831"/>
          <a:stretch>
            <a:fillRect/>
          </a:stretch>
        </p:blipFill>
        <p:spPr>
          <a:xfrm>
            <a:off x="0" y="2079321"/>
            <a:ext cx="6119821" cy="3667429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8625359F-E9A8-DA30-01A0-C8CDBF151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WMCA</a:t>
            </a:r>
          </a:p>
        </p:txBody>
      </p:sp>
    </p:spTree>
    <p:extLst>
      <p:ext uri="{BB962C8B-B14F-4D97-AF65-F5344CB8AC3E}">
        <p14:creationId xmlns:p14="http://schemas.microsoft.com/office/powerpoint/2010/main" val="90292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Group 78">
            <a:extLst>
              <a:ext uri="{FF2B5EF4-FFF2-40B4-BE49-F238E27FC236}">
                <a16:creationId xmlns:a16="http://schemas.microsoft.com/office/drawing/2014/main" id="{479C9746-DC1D-0C92-C7E7-D228A8812A32}"/>
              </a:ext>
            </a:extLst>
          </p:cNvPr>
          <p:cNvGrpSpPr/>
          <p:nvPr/>
        </p:nvGrpSpPr>
        <p:grpSpPr>
          <a:xfrm>
            <a:off x="4272752" y="2204419"/>
            <a:ext cx="2603841" cy="4877481"/>
            <a:chOff x="2847587" y="2193079"/>
            <a:chExt cx="2603841" cy="4877481"/>
          </a:xfrm>
        </p:grpSpPr>
        <p:pic>
          <p:nvPicPr>
            <p:cNvPr id="16" name="Picture 15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D6D2B84B-10FE-CAF1-BDE9-A5ACE1554D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6615"/>
            <a:stretch/>
          </p:blipFill>
          <p:spPr>
            <a:xfrm flipH="1">
              <a:off x="2847587" y="2193079"/>
              <a:ext cx="2603841" cy="4877481"/>
            </a:xfrm>
            <a:prstGeom prst="rect">
              <a:avLst/>
            </a:prstGeom>
          </p:spPr>
        </p:pic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0854BEE2-A9CA-BFEA-5F1E-7258EB24685D}"/>
                </a:ext>
              </a:extLst>
            </p:cNvPr>
            <p:cNvGrpSpPr/>
            <p:nvPr/>
          </p:nvGrpSpPr>
          <p:grpSpPr>
            <a:xfrm>
              <a:off x="4186835" y="3394431"/>
              <a:ext cx="923926" cy="1066871"/>
              <a:chOff x="4186835" y="3394431"/>
              <a:chExt cx="923926" cy="1066871"/>
            </a:xfrm>
          </p:grpSpPr>
          <p:pic>
            <p:nvPicPr>
              <p:cNvPr id="20" name="Picture 19" descr="A black background with a black square&#10;&#10;AI-generated content may be incorrect.">
                <a:extLst>
                  <a:ext uri="{FF2B5EF4-FFF2-40B4-BE49-F238E27FC236}">
                    <a16:creationId xmlns:a16="http://schemas.microsoft.com/office/drawing/2014/main" id="{6937CC6B-B65B-58C9-A057-4301FF856C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611863">
                <a:off x="4239674" y="3394431"/>
                <a:ext cx="871087" cy="871087"/>
              </a:xfrm>
              <a:prstGeom prst="rect">
                <a:avLst/>
              </a:prstGeom>
            </p:spPr>
          </p:pic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005B8C39-C0C1-822F-8EBC-E550EC10B840}"/>
                  </a:ext>
                </a:extLst>
              </p:cNvPr>
              <p:cNvGrpSpPr/>
              <p:nvPr/>
            </p:nvGrpSpPr>
            <p:grpSpPr>
              <a:xfrm>
                <a:off x="4186835" y="3788544"/>
                <a:ext cx="277968" cy="672758"/>
                <a:chOff x="4186835" y="3773304"/>
                <a:chExt cx="277968" cy="672758"/>
              </a:xfrm>
            </p:grpSpPr>
            <p:cxnSp>
              <p:nvCxnSpPr>
                <p:cNvPr id="23" name="Straight Connector 22">
                  <a:extLst>
                    <a:ext uri="{FF2B5EF4-FFF2-40B4-BE49-F238E27FC236}">
                      <a16:creationId xmlns:a16="http://schemas.microsoft.com/office/drawing/2014/main" id="{3AF7E29D-1A07-EB93-CFCA-0F60F0CCBB6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369976" y="3773304"/>
                  <a:ext cx="94827" cy="22860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24">
                  <a:extLst>
                    <a:ext uri="{FF2B5EF4-FFF2-40B4-BE49-F238E27FC236}">
                      <a16:creationId xmlns:a16="http://schemas.microsoft.com/office/drawing/2014/main" id="{8EFAFD71-23F1-9B5C-7AF2-52D14005127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186835" y="3961054"/>
                  <a:ext cx="201189" cy="485008"/>
                </a:xfrm>
                <a:prstGeom prst="line">
                  <a:avLst/>
                </a:prstGeom>
                <a:ln w="381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F594B46A-AD20-19B2-FB64-2C64BBD36442}"/>
              </a:ext>
            </a:extLst>
          </p:cNvPr>
          <p:cNvGrpSpPr/>
          <p:nvPr/>
        </p:nvGrpSpPr>
        <p:grpSpPr>
          <a:xfrm>
            <a:off x="6988505" y="3878090"/>
            <a:ext cx="2706743" cy="2706743"/>
            <a:chOff x="5911726" y="3383454"/>
            <a:chExt cx="3083050" cy="3083050"/>
          </a:xfrm>
        </p:grpSpPr>
        <p:pic>
          <p:nvPicPr>
            <p:cNvPr id="29" name="Picture 28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A8709EBA-5333-4337-D5BE-68913BBC5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11726" y="3383454"/>
              <a:ext cx="3083050" cy="3083050"/>
            </a:xfrm>
            <a:prstGeom prst="rect">
              <a:avLst/>
            </a:prstGeom>
          </p:spPr>
        </p:pic>
        <p:pic>
          <p:nvPicPr>
            <p:cNvPr id="32" name="Picture 31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E22429A6-850C-3440-4DBA-F2DDD15C0E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25001" y="5554630"/>
              <a:ext cx="871087" cy="871087"/>
            </a:xfrm>
            <a:prstGeom prst="rect">
              <a:avLst/>
            </a:prstGeom>
          </p:spPr>
        </p:pic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24652C9E-A272-B475-7DA4-55C9BEB5BBA2}"/>
              </a:ext>
            </a:extLst>
          </p:cNvPr>
          <p:cNvGrpSpPr/>
          <p:nvPr/>
        </p:nvGrpSpPr>
        <p:grpSpPr>
          <a:xfrm>
            <a:off x="8994776" y="1852676"/>
            <a:ext cx="1785141" cy="1785141"/>
            <a:chOff x="7925833" y="1580827"/>
            <a:chExt cx="1785141" cy="1785141"/>
          </a:xfrm>
        </p:grpSpPr>
        <p:pic>
          <p:nvPicPr>
            <p:cNvPr id="31" name="Picture 30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1F40EC56-CEA2-7921-6EBD-16FF4199C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5833" y="1580827"/>
              <a:ext cx="1785141" cy="1785141"/>
            </a:xfrm>
            <a:prstGeom prst="rect">
              <a:avLst/>
            </a:prstGeom>
          </p:spPr>
        </p:pic>
        <p:pic>
          <p:nvPicPr>
            <p:cNvPr id="33" name="Picture 32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39608F87-0625-AF37-BAD9-5F3C0795A1F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38443" y="2518840"/>
              <a:ext cx="329315" cy="329315"/>
            </a:xfrm>
            <a:prstGeom prst="rect">
              <a:avLst/>
            </a:prstGeom>
          </p:spPr>
        </p:pic>
      </p:grpSp>
      <p:sp>
        <p:nvSpPr>
          <p:cNvPr id="37" name="Title 36">
            <a:extLst>
              <a:ext uri="{FF2B5EF4-FFF2-40B4-BE49-F238E27FC236}">
                <a16:creationId xmlns:a16="http://schemas.microsoft.com/office/drawing/2014/main" id="{6EF9DFA0-6A1A-3CB8-9993-2E2DDE11C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investor context</a:t>
            </a: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57F679C0-01A4-1796-FCC0-AA10D10DA41C}"/>
              </a:ext>
            </a:extLst>
          </p:cNvPr>
          <p:cNvGrpSpPr/>
          <p:nvPr/>
        </p:nvGrpSpPr>
        <p:grpSpPr>
          <a:xfrm>
            <a:off x="3704268" y="1732821"/>
            <a:ext cx="911663" cy="4852012"/>
            <a:chOff x="2167191" y="1535109"/>
            <a:chExt cx="911663" cy="4852012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FD2EC5F-91E5-6D81-6A2B-6D3A9C4B7A6E}"/>
                </a:ext>
              </a:extLst>
            </p:cNvPr>
            <p:cNvGrpSpPr/>
            <p:nvPr/>
          </p:nvGrpSpPr>
          <p:grpSpPr>
            <a:xfrm>
              <a:off x="2239245" y="1535109"/>
              <a:ext cx="839609" cy="4852012"/>
              <a:chOff x="2239245" y="414603"/>
              <a:chExt cx="839609" cy="5972518"/>
            </a:xfrm>
          </p:grpSpPr>
          <p:sp>
            <p:nvSpPr>
              <p:cNvPr id="14" name="Trapezoid 13">
                <a:extLst>
                  <a:ext uri="{FF2B5EF4-FFF2-40B4-BE49-F238E27FC236}">
                    <a16:creationId xmlns:a16="http://schemas.microsoft.com/office/drawing/2014/main" id="{A41D07FB-933B-5B44-1DA8-8F4333DB8990}"/>
                  </a:ext>
                </a:extLst>
              </p:cNvPr>
              <p:cNvSpPr/>
              <p:nvPr/>
            </p:nvSpPr>
            <p:spPr>
              <a:xfrm rot="16200000">
                <a:off x="-444592" y="3154715"/>
                <a:ext cx="5825152" cy="457478"/>
              </a:xfrm>
              <a:prstGeom prst="trapezoid">
                <a:avLst>
                  <a:gd name="adj" fmla="val 290234"/>
                </a:avLst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5F79278-6DAA-42EE-6537-C55E39ECC05A}"/>
                  </a:ext>
                </a:extLst>
              </p:cNvPr>
              <p:cNvGrpSpPr/>
              <p:nvPr/>
            </p:nvGrpSpPr>
            <p:grpSpPr>
              <a:xfrm>
                <a:off x="2593855" y="414603"/>
                <a:ext cx="484999" cy="5972518"/>
                <a:chOff x="8664455" y="220319"/>
                <a:chExt cx="484999" cy="5972518"/>
              </a:xfrm>
            </p:grpSpPr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B3E2BD67-3145-22E3-5909-912323FA9A99}"/>
                    </a:ext>
                  </a:extLst>
                </p:cNvPr>
                <p:cNvSpPr/>
                <p:nvPr/>
              </p:nvSpPr>
              <p:spPr>
                <a:xfrm>
                  <a:off x="8763449" y="314723"/>
                  <a:ext cx="233711" cy="5825153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rgbClr val="54565B"/>
                  </a:solidFill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5" name="Group 4">
                  <a:extLst>
                    <a:ext uri="{FF2B5EF4-FFF2-40B4-BE49-F238E27FC236}">
                      <a16:creationId xmlns:a16="http://schemas.microsoft.com/office/drawing/2014/main" id="{75743D3C-F99F-92A0-0474-884208706829}"/>
                    </a:ext>
                  </a:extLst>
                </p:cNvPr>
                <p:cNvGrpSpPr/>
                <p:nvPr/>
              </p:nvGrpSpPr>
              <p:grpSpPr>
                <a:xfrm>
                  <a:off x="8664455" y="220319"/>
                  <a:ext cx="457478" cy="2092096"/>
                  <a:chOff x="8763446" y="3509982"/>
                  <a:chExt cx="234961" cy="2154513"/>
                </a:xfrm>
              </p:grpSpPr>
              <p:pic>
                <p:nvPicPr>
                  <p:cNvPr id="6" name="Picture 5" descr="A grey hinge with holes&#10;&#10;AI-generated content may be incorrect.">
                    <a:extLst>
                      <a:ext uri="{FF2B5EF4-FFF2-40B4-BE49-F238E27FC236}">
                        <a16:creationId xmlns:a16="http://schemas.microsoft.com/office/drawing/2014/main" id="{15BB0936-AB52-526D-C1B9-43D4A457157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1361" t="26404" r="50001" b="29113"/>
                  <a:stretch/>
                </p:blipFill>
                <p:spPr>
                  <a:xfrm>
                    <a:off x="8763446" y="3533715"/>
                    <a:ext cx="234961" cy="2072450"/>
                  </a:xfrm>
                  <a:prstGeom prst="rect">
                    <a:avLst/>
                  </a:prstGeom>
                </p:spPr>
              </p:pic>
              <p:sp>
                <p:nvSpPr>
                  <p:cNvPr id="7" name="Oval 6">
                    <a:extLst>
                      <a:ext uri="{FF2B5EF4-FFF2-40B4-BE49-F238E27FC236}">
                        <a16:creationId xmlns:a16="http://schemas.microsoft.com/office/drawing/2014/main" id="{ADC139BB-89A3-B526-45AD-7C3D3D80952F}"/>
                      </a:ext>
                    </a:extLst>
                  </p:cNvPr>
                  <p:cNvSpPr/>
                  <p:nvPr/>
                </p:nvSpPr>
                <p:spPr>
                  <a:xfrm>
                    <a:off x="8763446" y="3509982"/>
                    <a:ext cx="234961" cy="98679"/>
                  </a:xfrm>
                  <a:prstGeom prst="ellipse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" name="Oval 7">
                    <a:extLst>
                      <a:ext uri="{FF2B5EF4-FFF2-40B4-BE49-F238E27FC236}">
                        <a16:creationId xmlns:a16="http://schemas.microsoft.com/office/drawing/2014/main" id="{74873774-E462-F934-F3B5-863E939A3E74}"/>
                      </a:ext>
                    </a:extLst>
                  </p:cNvPr>
                  <p:cNvSpPr/>
                  <p:nvPr/>
                </p:nvSpPr>
                <p:spPr>
                  <a:xfrm>
                    <a:off x="8764157" y="5565816"/>
                    <a:ext cx="231128" cy="98679"/>
                  </a:xfrm>
                  <a:prstGeom prst="ellipse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9" name="Group 8">
                  <a:extLst>
                    <a:ext uri="{FF2B5EF4-FFF2-40B4-BE49-F238E27FC236}">
                      <a16:creationId xmlns:a16="http://schemas.microsoft.com/office/drawing/2014/main" id="{49037444-69B3-4A3D-11DD-933B03423A51}"/>
                    </a:ext>
                  </a:extLst>
                </p:cNvPr>
                <p:cNvGrpSpPr/>
                <p:nvPr/>
              </p:nvGrpSpPr>
              <p:grpSpPr>
                <a:xfrm>
                  <a:off x="8697200" y="3994446"/>
                  <a:ext cx="452254" cy="2198391"/>
                  <a:chOff x="8763445" y="3567941"/>
                  <a:chExt cx="234962" cy="2133438"/>
                </a:xfrm>
              </p:grpSpPr>
              <p:pic>
                <p:nvPicPr>
                  <p:cNvPr id="10" name="Picture 9" descr="A grey hinge with holes&#10;&#10;AI-generated content may be incorrect.">
                    <a:extLst>
                      <a:ext uri="{FF2B5EF4-FFF2-40B4-BE49-F238E27FC236}">
                        <a16:creationId xmlns:a16="http://schemas.microsoft.com/office/drawing/2014/main" id="{E5AFF2EC-DB65-6FFC-DAD5-0185AFC80DBC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1361" t="26404" r="50001" b="29113"/>
                  <a:stretch/>
                </p:blipFill>
                <p:spPr>
                  <a:xfrm>
                    <a:off x="8763446" y="3604553"/>
                    <a:ext cx="234961" cy="2072451"/>
                  </a:xfrm>
                  <a:prstGeom prst="rect">
                    <a:avLst/>
                  </a:prstGeom>
                </p:spPr>
              </p:pic>
              <p:sp>
                <p:nvSpPr>
                  <p:cNvPr id="11" name="Oval 10">
                    <a:extLst>
                      <a:ext uri="{FF2B5EF4-FFF2-40B4-BE49-F238E27FC236}">
                        <a16:creationId xmlns:a16="http://schemas.microsoft.com/office/drawing/2014/main" id="{0C2A4C30-87D1-E68B-B658-DCB050C2ABBA}"/>
                      </a:ext>
                    </a:extLst>
                  </p:cNvPr>
                  <p:cNvSpPr/>
                  <p:nvPr/>
                </p:nvSpPr>
                <p:spPr>
                  <a:xfrm>
                    <a:off x="8763446" y="3567941"/>
                    <a:ext cx="234961" cy="98679"/>
                  </a:xfrm>
                  <a:prstGeom prst="ellipse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2" name="Oval 11">
                    <a:extLst>
                      <a:ext uri="{FF2B5EF4-FFF2-40B4-BE49-F238E27FC236}">
                        <a16:creationId xmlns:a16="http://schemas.microsoft.com/office/drawing/2014/main" id="{D5BEE948-5501-D7EA-D801-ED82E0F2F9D8}"/>
                      </a:ext>
                    </a:extLst>
                  </p:cNvPr>
                  <p:cNvSpPr/>
                  <p:nvPr/>
                </p:nvSpPr>
                <p:spPr>
                  <a:xfrm>
                    <a:off x="8763445" y="5651194"/>
                    <a:ext cx="234960" cy="50185"/>
                  </a:xfrm>
                  <a:prstGeom prst="ellipse">
                    <a:avLst/>
                  </a:prstGeom>
                  <a:solidFill>
                    <a:schemeClr val="tx1">
                      <a:lumMod val="65000"/>
                      <a:lumOff val="3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dk1">
                      <a:shade val="15000"/>
                    </a:schemeClr>
                  </a:lnRef>
                  <a:fillRef idx="1">
                    <a:schemeClr val="dk1"/>
                  </a:fillRef>
                  <a:effectRef idx="0">
                    <a:schemeClr val="dk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45A58ED1-30DA-FDA0-8627-8F39C9D85EEA}"/>
                </a:ext>
              </a:extLst>
            </p:cNvPr>
            <p:cNvGrpSpPr/>
            <p:nvPr/>
          </p:nvGrpSpPr>
          <p:grpSpPr>
            <a:xfrm>
              <a:off x="2167191" y="3908425"/>
              <a:ext cx="158355" cy="146246"/>
              <a:chOff x="3123561" y="3009316"/>
              <a:chExt cx="466862" cy="431162"/>
            </a:xfrm>
          </p:grpSpPr>
          <p:sp>
            <p:nvSpPr>
              <p:cNvPr id="44" name="Flowchart: Direct Access Storage 43">
                <a:extLst>
                  <a:ext uri="{FF2B5EF4-FFF2-40B4-BE49-F238E27FC236}">
                    <a16:creationId xmlns:a16="http://schemas.microsoft.com/office/drawing/2014/main" id="{44C60EB6-E04D-8653-F221-49512A8F3701}"/>
                  </a:ext>
                </a:extLst>
              </p:cNvPr>
              <p:cNvSpPr/>
              <p:nvPr/>
            </p:nvSpPr>
            <p:spPr>
              <a:xfrm flipH="1">
                <a:off x="3321049" y="3009316"/>
                <a:ext cx="269374" cy="431162"/>
              </a:xfrm>
              <a:prstGeom prst="flowChartMagneticDrum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DBC297E8-CB6D-8037-4BAD-BF3621B16AB4}"/>
                  </a:ext>
                </a:extLst>
              </p:cNvPr>
              <p:cNvSpPr/>
              <p:nvPr/>
            </p:nvSpPr>
            <p:spPr>
              <a:xfrm>
                <a:off x="3123561" y="3075870"/>
                <a:ext cx="258715" cy="31273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FA5459FB-E483-7D42-F6AF-2B98B96D18C5}"/>
                  </a:ext>
                </a:extLst>
              </p:cNvPr>
              <p:cNvSpPr/>
              <p:nvPr/>
            </p:nvSpPr>
            <p:spPr>
              <a:xfrm>
                <a:off x="3164403" y="3143218"/>
                <a:ext cx="86907" cy="175771"/>
              </a:xfrm>
              <a:custGeom>
                <a:avLst/>
                <a:gdLst>
                  <a:gd name="connsiteX0" fmla="*/ 86797 w 86907"/>
                  <a:gd name="connsiteY0" fmla="*/ 32 h 175771"/>
                  <a:gd name="connsiteX1" fmla="*/ 19064 w 86907"/>
                  <a:gd name="connsiteY1" fmla="*/ 97399 h 175771"/>
                  <a:gd name="connsiteX2" fmla="*/ 59280 w 86907"/>
                  <a:gd name="connsiteY2" fmla="*/ 175715 h 175771"/>
                  <a:gd name="connsiteX3" fmla="*/ 14 w 86907"/>
                  <a:gd name="connsiteY3" fmla="*/ 107982 h 175771"/>
                  <a:gd name="connsiteX4" fmla="*/ 86797 w 86907"/>
                  <a:gd name="connsiteY4" fmla="*/ 32 h 175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07" h="175771">
                    <a:moveTo>
                      <a:pt x="86797" y="32"/>
                    </a:moveTo>
                    <a:cubicBezTo>
                      <a:pt x="89972" y="-1732"/>
                      <a:pt x="23650" y="68119"/>
                      <a:pt x="19064" y="97399"/>
                    </a:cubicBezTo>
                    <a:cubicBezTo>
                      <a:pt x="14478" y="126679"/>
                      <a:pt x="62455" y="173951"/>
                      <a:pt x="59280" y="175715"/>
                    </a:cubicBezTo>
                    <a:cubicBezTo>
                      <a:pt x="56105" y="177479"/>
                      <a:pt x="-1044" y="137262"/>
                      <a:pt x="14" y="107982"/>
                    </a:cubicBezTo>
                    <a:cubicBezTo>
                      <a:pt x="1072" y="78702"/>
                      <a:pt x="83622" y="1796"/>
                      <a:pt x="8679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7" name="Trapezoid 46">
              <a:extLst>
                <a:ext uri="{FF2B5EF4-FFF2-40B4-BE49-F238E27FC236}">
                  <a16:creationId xmlns:a16="http://schemas.microsoft.com/office/drawing/2014/main" id="{87CB8503-56AB-D12C-E2C0-E4CE6150C2E9}"/>
                </a:ext>
              </a:extLst>
            </p:cNvPr>
            <p:cNvSpPr/>
            <p:nvPr/>
          </p:nvSpPr>
          <p:spPr>
            <a:xfrm rot="16200000">
              <a:off x="2125454" y="3961258"/>
              <a:ext cx="502167" cy="55992"/>
            </a:xfrm>
            <a:prstGeom prst="trapezoid">
              <a:avLst>
                <a:gd name="adj" fmla="val 191647"/>
              </a:avLst>
            </a:prstGeom>
            <a:blipFill>
              <a:blip r:embed="rId10"/>
              <a:tile tx="0" ty="0" sx="100000" sy="100000" flip="none" algn="tl"/>
            </a:blipFill>
            <a:ln w="9525">
              <a:solidFill>
                <a:srgbClr val="54565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rapezoid 47">
              <a:extLst>
                <a:ext uri="{FF2B5EF4-FFF2-40B4-BE49-F238E27FC236}">
                  <a16:creationId xmlns:a16="http://schemas.microsoft.com/office/drawing/2014/main" id="{35984F3C-E579-3D15-B09C-64D470959B7C}"/>
                </a:ext>
              </a:extLst>
            </p:cNvPr>
            <p:cNvSpPr/>
            <p:nvPr/>
          </p:nvSpPr>
          <p:spPr>
            <a:xfrm rot="16200000">
              <a:off x="2087419" y="3972877"/>
              <a:ext cx="711199" cy="45719"/>
            </a:xfrm>
            <a:prstGeom prst="trapezoid">
              <a:avLst>
                <a:gd name="adj" fmla="val 191647"/>
              </a:avLst>
            </a:prstGeom>
            <a:blipFill>
              <a:blip r:embed="rId10"/>
              <a:tile tx="0" ty="0" sx="100000" sy="100000" flip="none" algn="tl"/>
            </a:blipFill>
            <a:ln w="9525">
              <a:solidFill>
                <a:srgbClr val="54565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Trapezoid 48">
              <a:extLst>
                <a:ext uri="{FF2B5EF4-FFF2-40B4-BE49-F238E27FC236}">
                  <a16:creationId xmlns:a16="http://schemas.microsoft.com/office/drawing/2014/main" id="{851CFCDE-FF98-0520-C00F-C659262E7B77}"/>
                </a:ext>
              </a:extLst>
            </p:cNvPr>
            <p:cNvSpPr/>
            <p:nvPr/>
          </p:nvSpPr>
          <p:spPr>
            <a:xfrm rot="16200000">
              <a:off x="2011363" y="3969151"/>
              <a:ext cx="1009650" cy="69045"/>
            </a:xfrm>
            <a:prstGeom prst="trapezoid">
              <a:avLst>
                <a:gd name="adj" fmla="val 191647"/>
              </a:avLst>
            </a:prstGeom>
            <a:blipFill>
              <a:blip r:embed="rId10"/>
              <a:tile tx="0" ty="0" sx="100000" sy="100000" flip="none" algn="tl"/>
            </a:blipFill>
            <a:ln w="9525">
              <a:solidFill>
                <a:srgbClr val="54565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Trapezoid 51">
              <a:extLst>
                <a:ext uri="{FF2B5EF4-FFF2-40B4-BE49-F238E27FC236}">
                  <a16:creationId xmlns:a16="http://schemas.microsoft.com/office/drawing/2014/main" id="{FB4A51D4-ABCE-975A-7D53-DB06C1122AD8}"/>
                </a:ext>
              </a:extLst>
            </p:cNvPr>
            <p:cNvSpPr/>
            <p:nvPr/>
          </p:nvSpPr>
          <p:spPr>
            <a:xfrm rot="16200000">
              <a:off x="1953092" y="3933438"/>
              <a:ext cx="1325563" cy="90976"/>
            </a:xfrm>
            <a:prstGeom prst="trapezoid">
              <a:avLst>
                <a:gd name="adj" fmla="val 191647"/>
              </a:avLst>
            </a:prstGeom>
            <a:blipFill>
              <a:blip r:embed="rId10"/>
              <a:tile tx="0" ty="0" sx="100000" sy="100000" flip="none" algn="tl"/>
            </a:blipFill>
            <a:ln w="9525">
              <a:solidFill>
                <a:srgbClr val="54565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A0F84F41-5CFE-95B7-5803-7CA465B3DB5B}"/>
                </a:ext>
              </a:extLst>
            </p:cNvPr>
            <p:cNvCxnSpPr>
              <a:cxnSpLocks/>
            </p:cNvCxnSpPr>
            <p:nvPr/>
          </p:nvCxnSpPr>
          <p:spPr>
            <a:xfrm>
              <a:off x="2376537" y="3898775"/>
              <a:ext cx="0" cy="144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CB25AFE4-E4F5-BBD9-439B-A3EC58DC105C}"/>
                </a:ext>
              </a:extLst>
            </p:cNvPr>
            <p:cNvCxnSpPr>
              <a:cxnSpLocks/>
            </p:cNvCxnSpPr>
            <p:nvPr/>
          </p:nvCxnSpPr>
          <p:spPr>
            <a:xfrm>
              <a:off x="2444606" y="3880775"/>
              <a:ext cx="0" cy="180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D9FFFB4-B375-AAA9-48E8-80A385DA134B}"/>
                </a:ext>
              </a:extLst>
            </p:cNvPr>
            <p:cNvCxnSpPr>
              <a:cxnSpLocks/>
            </p:cNvCxnSpPr>
            <p:nvPr/>
          </p:nvCxnSpPr>
          <p:spPr>
            <a:xfrm>
              <a:off x="2516188" y="3862775"/>
              <a:ext cx="0" cy="216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DEEA8D97-DF1D-9F3C-C723-4EA91F95253D}"/>
                </a:ext>
              </a:extLst>
            </p:cNvPr>
            <p:cNvCxnSpPr>
              <a:cxnSpLocks/>
            </p:cNvCxnSpPr>
            <p:nvPr/>
          </p:nvCxnSpPr>
          <p:spPr>
            <a:xfrm>
              <a:off x="2615873" y="3844775"/>
              <a:ext cx="0" cy="252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16384779-0CA9-A17C-5FDD-8D1DCAE7909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67687" y="1814745"/>
            <a:ext cx="1765692" cy="365676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D9FD52E8-6BF2-880A-28CE-1E6EEABAAC7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67687" y="3435795"/>
            <a:ext cx="1179835" cy="41671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8BC36B06-AA19-2E5A-4294-C536CDC0A3E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67687" y="3995603"/>
            <a:ext cx="1001613" cy="53739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E9469A36-C333-5FD0-FA06-B7031842474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67687" y="5341680"/>
            <a:ext cx="1269142" cy="46731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0C998EFC-7D61-097C-6781-2C8361F0266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67687" y="4676091"/>
            <a:ext cx="1295170" cy="522496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3193E591-EDB5-C029-1D9D-75A8F26D43D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67687" y="5952088"/>
            <a:ext cx="925581" cy="540787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1CCFA1DC-F3C1-7919-0D5E-5C760C058122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367687" y="2915800"/>
            <a:ext cx="1404409" cy="376902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4EABACB-41D4-1CA6-ECC5-631FF681E9B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67687" y="2407877"/>
            <a:ext cx="1382510" cy="364830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221B97D4-33FF-EAA3-9E91-68FEB613CA4F}"/>
              </a:ext>
            </a:extLst>
          </p:cNvPr>
          <p:cNvSpPr txBox="1"/>
          <p:nvPr/>
        </p:nvSpPr>
        <p:spPr>
          <a:xfrm rot="16200000">
            <a:off x="-1253497" y="3805546"/>
            <a:ext cx="40530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DECARBONISATION REQUIREMENTS </a:t>
            </a:r>
            <a:br>
              <a:rPr lang="en-GB" b="1" dirty="0">
                <a:latin typeface="Aptos" panose="020B0004020202020204" pitchFamily="34" charset="0"/>
              </a:rPr>
            </a:br>
            <a:r>
              <a:rPr lang="en-GB" b="1" dirty="0">
                <a:latin typeface="Aptos" panose="020B0004020202020204" pitchFamily="34" charset="0"/>
              </a:rPr>
              <a:t>THAT COST MONEY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3670AABC-6F4F-D700-7FEA-4C2CF6C35714}"/>
              </a:ext>
            </a:extLst>
          </p:cNvPr>
          <p:cNvGrpSpPr/>
          <p:nvPr/>
        </p:nvGrpSpPr>
        <p:grpSpPr>
          <a:xfrm>
            <a:off x="9978153" y="2716133"/>
            <a:ext cx="1785141" cy="1785141"/>
            <a:chOff x="7925833" y="1580827"/>
            <a:chExt cx="1785141" cy="1785141"/>
          </a:xfrm>
        </p:grpSpPr>
        <p:pic>
          <p:nvPicPr>
            <p:cNvPr id="82" name="Picture 81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D10A02C1-B6B4-3188-242D-BCE1E4B1E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5833" y="1580827"/>
              <a:ext cx="1785141" cy="1785141"/>
            </a:xfrm>
            <a:prstGeom prst="rect">
              <a:avLst/>
            </a:prstGeom>
          </p:spPr>
        </p:pic>
        <p:pic>
          <p:nvPicPr>
            <p:cNvPr id="83" name="Picture 82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60D9E24F-75D7-D98E-34FD-B81CB53440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38443" y="2518840"/>
              <a:ext cx="329315" cy="329315"/>
            </a:xfrm>
            <a:prstGeom prst="rect">
              <a:avLst/>
            </a:prstGeom>
          </p:spPr>
        </p:pic>
      </p:grpSp>
      <p:sp>
        <p:nvSpPr>
          <p:cNvPr id="85" name="TextBox 84">
            <a:extLst>
              <a:ext uri="{FF2B5EF4-FFF2-40B4-BE49-F238E27FC236}">
                <a16:creationId xmlns:a16="http://schemas.microsoft.com/office/drawing/2014/main" id="{35B7A927-B2DB-9DE7-924D-7BAB2EAD98E3}"/>
              </a:ext>
            </a:extLst>
          </p:cNvPr>
          <p:cNvSpPr txBox="1"/>
          <p:nvPr/>
        </p:nvSpPr>
        <p:spPr>
          <a:xfrm>
            <a:off x="10845801" y="6113502"/>
            <a:ext cx="13462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  <a:t>Icons created </a:t>
            </a:r>
            <a:b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  <a:t>by </a:t>
            </a:r>
            <a:r>
              <a:rPr lang="en-GB" sz="1000" err="1">
                <a:solidFill>
                  <a:schemeClr val="bg1"/>
                </a:solidFill>
                <a:latin typeface="Aptos" panose="020B0004020202020204" pitchFamily="34" charset="0"/>
              </a:rPr>
              <a:t>Leremy</a:t>
            </a:r>
            <a: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  <a:t> </a:t>
            </a:r>
            <a:b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sz="1000">
                <a:solidFill>
                  <a:schemeClr val="bg1"/>
                </a:solidFill>
                <a:latin typeface="Aptos" panose="020B0004020202020204" pitchFamily="34" charset="0"/>
              </a:rPr>
              <a:t> available at www.flaticon.com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AB96A6-4DCD-4327-19DC-3ACFAEC27109}"/>
              </a:ext>
            </a:extLst>
          </p:cNvPr>
          <p:cNvSpPr txBox="1"/>
          <p:nvPr/>
        </p:nvSpPr>
        <p:spPr>
          <a:xfrm>
            <a:off x="5347264" y="2421357"/>
            <a:ext cx="3325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INVESTMENT OPPORTUNITIES</a:t>
            </a:r>
          </a:p>
        </p:txBody>
      </p:sp>
    </p:spTree>
    <p:extLst>
      <p:ext uri="{BB962C8B-B14F-4D97-AF65-F5344CB8AC3E}">
        <p14:creationId xmlns:p14="http://schemas.microsoft.com/office/powerpoint/2010/main" val="3987982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ED6D532-8EAD-4518-6358-42EE319D234F}"/>
              </a:ext>
            </a:extLst>
          </p:cNvPr>
          <p:cNvGrpSpPr/>
          <p:nvPr/>
        </p:nvGrpSpPr>
        <p:grpSpPr>
          <a:xfrm>
            <a:off x="223490" y="276594"/>
            <a:ext cx="8925964" cy="6104455"/>
            <a:chOff x="223490" y="276594"/>
            <a:chExt cx="8925964" cy="6104455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187D58A-F660-4EDF-1C32-A439BF154EEB}"/>
                </a:ext>
              </a:extLst>
            </p:cNvPr>
            <p:cNvGrpSpPr/>
            <p:nvPr/>
          </p:nvGrpSpPr>
          <p:grpSpPr>
            <a:xfrm>
              <a:off x="3137838" y="314723"/>
              <a:ext cx="5625611" cy="5825152"/>
              <a:chOff x="2272301" y="2644344"/>
              <a:chExt cx="3823702" cy="3959329"/>
            </a:xfrm>
          </p:grpSpPr>
          <p:sp>
            <p:nvSpPr>
              <p:cNvPr id="20" name="Trapezoid 19">
                <a:extLst>
                  <a:ext uri="{FF2B5EF4-FFF2-40B4-BE49-F238E27FC236}">
                    <a16:creationId xmlns:a16="http://schemas.microsoft.com/office/drawing/2014/main" id="{628A704A-AC4F-7E0F-5098-DC3D2DA7B59E}"/>
                  </a:ext>
                </a:extLst>
              </p:cNvPr>
              <p:cNvSpPr/>
              <p:nvPr/>
            </p:nvSpPr>
            <p:spPr>
              <a:xfrm rot="16200000">
                <a:off x="2204487" y="2712158"/>
                <a:ext cx="3959329" cy="3823702"/>
              </a:xfrm>
              <a:prstGeom prst="trapezoid">
                <a:avLst>
                  <a:gd name="adj" fmla="val 34683"/>
                </a:avLst>
              </a:prstGeom>
              <a:solidFill>
                <a:schemeClr val="bg2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Trapezoid 20">
                <a:extLst>
                  <a:ext uri="{FF2B5EF4-FFF2-40B4-BE49-F238E27FC236}">
                    <a16:creationId xmlns:a16="http://schemas.microsoft.com/office/drawing/2014/main" id="{48FC00F5-375B-CFED-B072-9DAB02854FD8}"/>
                  </a:ext>
                </a:extLst>
              </p:cNvPr>
              <p:cNvSpPr/>
              <p:nvPr/>
            </p:nvSpPr>
            <p:spPr>
              <a:xfrm rot="16200000">
                <a:off x="2502871" y="4325738"/>
                <a:ext cx="978761" cy="566550"/>
              </a:xfrm>
              <a:prstGeom prst="trapezoid">
                <a:avLst/>
              </a:prstGeom>
              <a:blipFill>
                <a:blip r:embed="rId2"/>
                <a:tile tx="0" ty="0" sx="100000" sy="100000" flip="none" algn="tl"/>
              </a:blipFill>
              <a:ln w="38100">
                <a:solidFill>
                  <a:srgbClr val="54565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Trapezoid 21">
                <a:extLst>
                  <a:ext uri="{FF2B5EF4-FFF2-40B4-BE49-F238E27FC236}">
                    <a16:creationId xmlns:a16="http://schemas.microsoft.com/office/drawing/2014/main" id="{9BD22C48-DCBF-8918-E1DF-685CFF55CFEF}"/>
                  </a:ext>
                </a:extLst>
              </p:cNvPr>
              <p:cNvSpPr/>
              <p:nvPr/>
            </p:nvSpPr>
            <p:spPr>
              <a:xfrm rot="16200000">
                <a:off x="3023163" y="4302699"/>
                <a:ext cx="1345797" cy="648000"/>
              </a:xfrm>
              <a:prstGeom prst="trapezoid">
                <a:avLst/>
              </a:prstGeom>
              <a:blipFill>
                <a:blip r:embed="rId2"/>
                <a:tile tx="0" ty="0" sx="100000" sy="100000" flip="none" algn="tl"/>
              </a:blipFill>
              <a:ln w="38100">
                <a:solidFill>
                  <a:srgbClr val="54565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Trapezoid 22">
                <a:extLst>
                  <a:ext uri="{FF2B5EF4-FFF2-40B4-BE49-F238E27FC236}">
                    <a16:creationId xmlns:a16="http://schemas.microsoft.com/office/drawing/2014/main" id="{41AA219C-E2C5-A02C-EE33-988C060F621A}"/>
                  </a:ext>
                </a:extLst>
              </p:cNvPr>
              <p:cNvSpPr/>
              <p:nvPr/>
            </p:nvSpPr>
            <p:spPr>
              <a:xfrm rot="16200000">
                <a:off x="3627608" y="4233973"/>
                <a:ext cx="1761770" cy="792000"/>
              </a:xfrm>
              <a:prstGeom prst="trapezoid">
                <a:avLst/>
              </a:prstGeom>
              <a:blipFill>
                <a:blip r:embed="rId2"/>
                <a:tile tx="0" ty="0" sx="100000" sy="100000" flip="none" algn="tl"/>
              </a:blipFill>
              <a:ln w="38100">
                <a:solidFill>
                  <a:srgbClr val="54565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Trapezoid 23">
                <a:extLst>
                  <a:ext uri="{FF2B5EF4-FFF2-40B4-BE49-F238E27FC236}">
                    <a16:creationId xmlns:a16="http://schemas.microsoft.com/office/drawing/2014/main" id="{98FC277F-5688-4F46-520E-9168725FDCD8}"/>
                  </a:ext>
                </a:extLst>
              </p:cNvPr>
              <p:cNvSpPr/>
              <p:nvPr/>
            </p:nvSpPr>
            <p:spPr>
              <a:xfrm rot="16200000">
                <a:off x="4345112" y="4139034"/>
                <a:ext cx="2275620" cy="972000"/>
              </a:xfrm>
              <a:prstGeom prst="trapezoid">
                <a:avLst/>
              </a:prstGeom>
              <a:blipFill>
                <a:blip r:embed="rId2"/>
                <a:tile tx="0" ty="0" sx="100000" sy="100000" flip="none" algn="tl"/>
              </a:blipFill>
              <a:ln w="38100">
                <a:solidFill>
                  <a:srgbClr val="54565B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4A2BA068-3C15-78B8-9805-7CCCDE6DB5B3}"/>
                </a:ext>
              </a:extLst>
            </p:cNvPr>
            <p:cNvGrpSpPr/>
            <p:nvPr/>
          </p:nvGrpSpPr>
          <p:grpSpPr>
            <a:xfrm>
              <a:off x="7554919" y="2585126"/>
              <a:ext cx="559310" cy="1180130"/>
              <a:chOff x="6403552" y="2684021"/>
              <a:chExt cx="837488" cy="1767079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941ECC81-3ED6-885B-B238-1C34ED03B19C}"/>
                  </a:ext>
                </a:extLst>
              </p:cNvPr>
              <p:cNvSpPr/>
              <p:nvPr/>
            </p:nvSpPr>
            <p:spPr>
              <a:xfrm>
                <a:off x="6403552" y="2684021"/>
                <a:ext cx="783649" cy="926756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Isosceles Triangle 32">
                <a:extLst>
                  <a:ext uri="{FF2B5EF4-FFF2-40B4-BE49-F238E27FC236}">
                    <a16:creationId xmlns:a16="http://schemas.microsoft.com/office/drawing/2014/main" id="{05B33A6D-AEDA-72C2-EA4F-8D06B4642CA7}"/>
                  </a:ext>
                </a:extLst>
              </p:cNvPr>
              <p:cNvSpPr/>
              <p:nvPr/>
            </p:nvSpPr>
            <p:spPr>
              <a:xfrm rot="540820">
                <a:off x="6573284" y="3046355"/>
                <a:ext cx="667756" cy="1404745"/>
              </a:xfrm>
              <a:prstGeom prst="triangle">
                <a:avLst>
                  <a:gd name="adj" fmla="val 13142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D8F0FF7E-4604-0E7A-F5F4-FF959BF9C60B}"/>
                </a:ext>
              </a:extLst>
            </p:cNvPr>
            <p:cNvGrpSpPr/>
            <p:nvPr/>
          </p:nvGrpSpPr>
          <p:grpSpPr>
            <a:xfrm>
              <a:off x="6185452" y="2697174"/>
              <a:ext cx="439182" cy="926658"/>
              <a:chOff x="6403555" y="2524050"/>
              <a:chExt cx="837493" cy="1767081"/>
            </a:xfrm>
          </p:grpSpPr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EE17471B-3474-6802-8738-98ADA196F3D4}"/>
                  </a:ext>
                </a:extLst>
              </p:cNvPr>
              <p:cNvSpPr/>
              <p:nvPr/>
            </p:nvSpPr>
            <p:spPr>
              <a:xfrm>
                <a:off x="6403555" y="2524050"/>
                <a:ext cx="783649" cy="926757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Isosceles Triangle 36">
                <a:extLst>
                  <a:ext uri="{FF2B5EF4-FFF2-40B4-BE49-F238E27FC236}">
                    <a16:creationId xmlns:a16="http://schemas.microsoft.com/office/drawing/2014/main" id="{CFF9D2CE-6A8D-6D4E-1DCC-3E57C1C22E7D}"/>
                  </a:ext>
                </a:extLst>
              </p:cNvPr>
              <p:cNvSpPr/>
              <p:nvPr/>
            </p:nvSpPr>
            <p:spPr>
              <a:xfrm rot="540820">
                <a:off x="6573292" y="2886386"/>
                <a:ext cx="667756" cy="1404745"/>
              </a:xfrm>
              <a:prstGeom prst="triangle">
                <a:avLst>
                  <a:gd name="adj" fmla="val 13142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83519236-D40F-B818-A278-914A630950EF}"/>
                </a:ext>
              </a:extLst>
            </p:cNvPr>
            <p:cNvGrpSpPr/>
            <p:nvPr/>
          </p:nvGrpSpPr>
          <p:grpSpPr>
            <a:xfrm>
              <a:off x="5045231" y="2854395"/>
              <a:ext cx="329051" cy="694287"/>
              <a:chOff x="6403553" y="2306585"/>
              <a:chExt cx="837493" cy="1767084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DCD35CAB-00F6-AD6B-C760-C152B3DF56AA}"/>
                  </a:ext>
                </a:extLst>
              </p:cNvPr>
              <p:cNvSpPr/>
              <p:nvPr/>
            </p:nvSpPr>
            <p:spPr>
              <a:xfrm>
                <a:off x="6403553" y="2306585"/>
                <a:ext cx="783650" cy="92675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Isosceles Triangle 39">
                <a:extLst>
                  <a:ext uri="{FF2B5EF4-FFF2-40B4-BE49-F238E27FC236}">
                    <a16:creationId xmlns:a16="http://schemas.microsoft.com/office/drawing/2014/main" id="{BA40BF4A-52D2-3049-95CD-1804EB821EEA}"/>
                  </a:ext>
                </a:extLst>
              </p:cNvPr>
              <p:cNvSpPr/>
              <p:nvPr/>
            </p:nvSpPr>
            <p:spPr>
              <a:xfrm rot="540820">
                <a:off x="6573288" y="2668924"/>
                <a:ext cx="667758" cy="1404745"/>
              </a:xfrm>
              <a:prstGeom prst="triangle">
                <a:avLst>
                  <a:gd name="adj" fmla="val 13142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EA121A6-2E29-60C9-25CD-7569744E4693}"/>
                </a:ext>
              </a:extLst>
            </p:cNvPr>
            <p:cNvGrpSpPr/>
            <p:nvPr/>
          </p:nvGrpSpPr>
          <p:grpSpPr>
            <a:xfrm>
              <a:off x="4097139" y="2954176"/>
              <a:ext cx="226938" cy="478820"/>
              <a:chOff x="6624533" y="1802635"/>
              <a:chExt cx="837510" cy="1767077"/>
            </a:xfrm>
          </p:grpSpPr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9B8EBDF5-1221-B2A0-95BD-C9161CD5FD70}"/>
                  </a:ext>
                </a:extLst>
              </p:cNvPr>
              <p:cNvSpPr/>
              <p:nvPr/>
            </p:nvSpPr>
            <p:spPr>
              <a:xfrm>
                <a:off x="6624533" y="1802635"/>
                <a:ext cx="783648" cy="92675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Isosceles Triangle 42">
                <a:extLst>
                  <a:ext uri="{FF2B5EF4-FFF2-40B4-BE49-F238E27FC236}">
                    <a16:creationId xmlns:a16="http://schemas.microsoft.com/office/drawing/2014/main" id="{C91E3F2F-AF16-960C-DB49-D05C4A4C3ADE}"/>
                  </a:ext>
                </a:extLst>
              </p:cNvPr>
              <p:cNvSpPr/>
              <p:nvPr/>
            </p:nvSpPr>
            <p:spPr>
              <a:xfrm rot="540820">
                <a:off x="6794287" y="2164967"/>
                <a:ext cx="667756" cy="1404745"/>
              </a:xfrm>
              <a:prstGeom prst="triangle">
                <a:avLst>
                  <a:gd name="adj" fmla="val 13142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3" name="Picture 2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47964B8B-1311-967A-6CD8-93A1768B4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033140">
              <a:off x="2624645" y="2922386"/>
              <a:ext cx="1057466" cy="1830271"/>
            </a:xfrm>
            <a:prstGeom prst="rect">
              <a:avLst/>
            </a:prstGeom>
          </p:spPr>
        </p:pic>
        <p:pic>
          <p:nvPicPr>
            <p:cNvPr id="9" name="Picture 8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77D9AACC-2085-8BA2-6E50-5CAF4D1722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640589" flipH="1">
              <a:off x="5990416" y="3515449"/>
              <a:ext cx="1289480" cy="2578959"/>
            </a:xfrm>
            <a:prstGeom prst="rect">
              <a:avLst/>
            </a:prstGeom>
          </p:spPr>
        </p:pic>
        <p:pic>
          <p:nvPicPr>
            <p:cNvPr id="7" name="Picture 6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AFEA3ADE-FCCB-9301-0980-0467AE4B6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004966" flipH="1">
              <a:off x="4806695" y="3316997"/>
              <a:ext cx="1126526" cy="2253051"/>
            </a:xfrm>
            <a:prstGeom prst="rect">
              <a:avLst/>
            </a:prstGeom>
          </p:spPr>
        </p:pic>
        <p:pic>
          <p:nvPicPr>
            <p:cNvPr id="11" name="Picture 10" descr="A black background with a black square&#10;&#10;AI-generated content may be incorrect.">
              <a:extLst>
                <a:ext uri="{FF2B5EF4-FFF2-40B4-BE49-F238E27FC236}">
                  <a16:creationId xmlns:a16="http://schemas.microsoft.com/office/drawing/2014/main" id="{6DAAAB66-7E1B-EFB8-FF17-6B8E833B8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254303" flipH="1">
              <a:off x="3560366" y="3299519"/>
              <a:ext cx="1029861" cy="2059722"/>
            </a:xfrm>
            <a:prstGeom prst="rect">
              <a:avLst/>
            </a:prstGeom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43457FB5-1F26-B6FE-7C2F-34979870A26C}"/>
                </a:ext>
              </a:extLst>
            </p:cNvPr>
            <p:cNvSpPr txBox="1"/>
            <p:nvPr/>
          </p:nvSpPr>
          <p:spPr>
            <a:xfrm>
              <a:off x="223490" y="3671282"/>
              <a:ext cx="205264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1200">
                  <a:latin typeface="Aptos" panose="020B0004020202020204" pitchFamily="34" charset="0"/>
                </a:rPr>
                <a:t>1. Well-governed attractive investment vehicle, </a:t>
              </a:r>
              <a:br>
                <a:rPr lang="en-US" sz="1200">
                  <a:latin typeface="Aptos" panose="020B0004020202020204" pitchFamily="34" charset="0"/>
                </a:rPr>
              </a:br>
              <a:r>
                <a:rPr lang="en-US" sz="1200">
                  <a:latin typeface="Aptos" panose="020B0004020202020204" pitchFamily="34" charset="0"/>
                </a:rPr>
                <a:t>capable of blending finance </a:t>
              </a:r>
              <a:endParaRPr lang="en-GB" sz="1200">
                <a:latin typeface="Aptos" panose="020B0004020202020204" pitchFamily="34" charset="0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F36BE063-D225-EA57-3888-5E7A7872B4C5}"/>
                </a:ext>
              </a:extLst>
            </p:cNvPr>
            <p:cNvSpPr txBox="1"/>
            <p:nvPr/>
          </p:nvSpPr>
          <p:spPr>
            <a:xfrm>
              <a:off x="858106" y="4553164"/>
              <a:ext cx="2290792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1200">
                  <a:latin typeface="Aptos" panose="020B0004020202020204" pitchFamily="34" charset="0"/>
                </a:rPr>
                <a:t>2. Project pipeline, attractive to investors, and capable of bundling projects</a:t>
              </a:r>
              <a:endParaRPr lang="en-GB" sz="1200">
                <a:latin typeface="Aptos" panose="020B0004020202020204" pitchFamily="34" charset="0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FFB1F90-C7ED-B36D-2B50-FAE8BF14F7CE}"/>
                </a:ext>
              </a:extLst>
            </p:cNvPr>
            <p:cNvSpPr txBox="1"/>
            <p:nvPr/>
          </p:nvSpPr>
          <p:spPr>
            <a:xfrm>
              <a:off x="2573634" y="5321716"/>
              <a:ext cx="205264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GB" sz="1200">
                  <a:latin typeface="Aptos" panose="020B0004020202020204" pitchFamily="34" charset="0"/>
                </a:rPr>
                <a:t>3. Local places accepting and welcoming of change with no one left behind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26DAB97-ECB9-2336-4907-1691B66DB1D3}"/>
                </a:ext>
              </a:extLst>
            </p:cNvPr>
            <p:cNvSpPr txBox="1"/>
            <p:nvPr/>
          </p:nvSpPr>
          <p:spPr>
            <a:xfrm>
              <a:off x="4626283" y="5734718"/>
              <a:ext cx="2052649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sz="1200">
                  <a:latin typeface="Aptos" panose="020B0004020202020204" pitchFamily="34" charset="0"/>
                </a:rPr>
                <a:t>4. Reliable data on outcomes suited to impact investor requirements</a:t>
              </a:r>
              <a:endParaRPr lang="en-GB" sz="1200">
                <a:latin typeface="Aptos" panose="020B0004020202020204" pitchFamily="34" charset="0"/>
              </a:endParaRPr>
            </a:p>
          </p:txBody>
        </p: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04B02471-6536-D80D-0DB1-876248679EDC}"/>
                </a:ext>
              </a:extLst>
            </p:cNvPr>
            <p:cNvGrpSpPr/>
            <p:nvPr/>
          </p:nvGrpSpPr>
          <p:grpSpPr>
            <a:xfrm>
              <a:off x="3034661" y="3009316"/>
              <a:ext cx="466862" cy="431162"/>
              <a:chOff x="3123561" y="3009316"/>
              <a:chExt cx="466862" cy="431162"/>
            </a:xfrm>
          </p:grpSpPr>
          <p:sp>
            <p:nvSpPr>
              <p:cNvPr id="61" name="Flowchart: Direct Access Storage 60">
                <a:extLst>
                  <a:ext uri="{FF2B5EF4-FFF2-40B4-BE49-F238E27FC236}">
                    <a16:creationId xmlns:a16="http://schemas.microsoft.com/office/drawing/2014/main" id="{48E2E4F6-F770-467D-4090-5FA103C617E5}"/>
                  </a:ext>
                </a:extLst>
              </p:cNvPr>
              <p:cNvSpPr/>
              <p:nvPr/>
            </p:nvSpPr>
            <p:spPr>
              <a:xfrm flipH="1">
                <a:off x="3321049" y="3009316"/>
                <a:ext cx="269374" cy="431162"/>
              </a:xfrm>
              <a:prstGeom prst="flowChartMagneticDrum">
                <a:avLst/>
              </a:prstGeom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Oval 61">
                <a:extLst>
                  <a:ext uri="{FF2B5EF4-FFF2-40B4-BE49-F238E27FC236}">
                    <a16:creationId xmlns:a16="http://schemas.microsoft.com/office/drawing/2014/main" id="{83AC64F6-3C3B-3E19-F38D-7A771E800945}"/>
                  </a:ext>
                </a:extLst>
              </p:cNvPr>
              <p:cNvSpPr/>
              <p:nvPr/>
            </p:nvSpPr>
            <p:spPr>
              <a:xfrm>
                <a:off x="3123561" y="3075870"/>
                <a:ext cx="258715" cy="312739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70E64F91-627B-9528-002E-77A555F01842}"/>
                  </a:ext>
                </a:extLst>
              </p:cNvPr>
              <p:cNvSpPr/>
              <p:nvPr/>
            </p:nvSpPr>
            <p:spPr>
              <a:xfrm>
                <a:off x="3164403" y="3143218"/>
                <a:ext cx="86907" cy="175771"/>
              </a:xfrm>
              <a:custGeom>
                <a:avLst/>
                <a:gdLst>
                  <a:gd name="connsiteX0" fmla="*/ 86797 w 86907"/>
                  <a:gd name="connsiteY0" fmla="*/ 32 h 175771"/>
                  <a:gd name="connsiteX1" fmla="*/ 19064 w 86907"/>
                  <a:gd name="connsiteY1" fmla="*/ 97399 h 175771"/>
                  <a:gd name="connsiteX2" fmla="*/ 59280 w 86907"/>
                  <a:gd name="connsiteY2" fmla="*/ 175715 h 175771"/>
                  <a:gd name="connsiteX3" fmla="*/ 14 w 86907"/>
                  <a:gd name="connsiteY3" fmla="*/ 107982 h 175771"/>
                  <a:gd name="connsiteX4" fmla="*/ 86797 w 86907"/>
                  <a:gd name="connsiteY4" fmla="*/ 32 h 175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6907" h="175771">
                    <a:moveTo>
                      <a:pt x="86797" y="32"/>
                    </a:moveTo>
                    <a:cubicBezTo>
                      <a:pt x="89972" y="-1732"/>
                      <a:pt x="23650" y="68119"/>
                      <a:pt x="19064" y="97399"/>
                    </a:cubicBezTo>
                    <a:cubicBezTo>
                      <a:pt x="14478" y="126679"/>
                      <a:pt x="62455" y="173951"/>
                      <a:pt x="59280" y="175715"/>
                    </a:cubicBezTo>
                    <a:cubicBezTo>
                      <a:pt x="56105" y="177479"/>
                      <a:pt x="-1044" y="137262"/>
                      <a:pt x="14" y="107982"/>
                    </a:cubicBezTo>
                    <a:cubicBezTo>
                      <a:pt x="1072" y="78702"/>
                      <a:pt x="83622" y="1796"/>
                      <a:pt x="86797" y="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DDFC84A4-8F2B-01DB-067C-DA99202F0EC0}"/>
                </a:ext>
              </a:extLst>
            </p:cNvPr>
            <p:cNvSpPr/>
            <p:nvPr/>
          </p:nvSpPr>
          <p:spPr>
            <a:xfrm>
              <a:off x="8763449" y="314723"/>
              <a:ext cx="233711" cy="582515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solidFill>
                <a:srgbClr val="54565B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617EF7B7-A26C-BE2B-1B91-7EDFD0EDF1A2}"/>
                </a:ext>
              </a:extLst>
            </p:cNvPr>
            <p:cNvGrpSpPr/>
            <p:nvPr/>
          </p:nvGrpSpPr>
          <p:grpSpPr>
            <a:xfrm>
              <a:off x="8664455" y="276594"/>
              <a:ext cx="457478" cy="2098340"/>
              <a:chOff x="8763446" y="3567941"/>
              <a:chExt cx="234961" cy="2160944"/>
            </a:xfrm>
          </p:grpSpPr>
          <p:pic>
            <p:nvPicPr>
              <p:cNvPr id="58" name="Picture 57" descr="A grey hinge with holes&#10;&#10;AI-generated content may be incorrect.">
                <a:extLst>
                  <a:ext uri="{FF2B5EF4-FFF2-40B4-BE49-F238E27FC236}">
                    <a16:creationId xmlns:a16="http://schemas.microsoft.com/office/drawing/2014/main" id="{0B3A3FCA-8EAA-A635-1E59-0DF03E1A2D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361" t="26404" r="50001" b="29113"/>
              <a:stretch/>
            </p:blipFill>
            <p:spPr>
              <a:xfrm>
                <a:off x="8763446" y="3604553"/>
                <a:ext cx="234961" cy="2072451"/>
              </a:xfrm>
              <a:prstGeom prst="rect">
                <a:avLst/>
              </a:prstGeom>
            </p:spPr>
          </p:pic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12008A29-5C8D-D8A0-DCAA-C0E6713B4C10}"/>
                  </a:ext>
                </a:extLst>
              </p:cNvPr>
              <p:cNvSpPr/>
              <p:nvPr/>
            </p:nvSpPr>
            <p:spPr>
              <a:xfrm>
                <a:off x="8763446" y="3567941"/>
                <a:ext cx="234961" cy="98679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D611720F-3DD8-605C-E87D-7949BDFF96F1}"/>
                  </a:ext>
                </a:extLst>
              </p:cNvPr>
              <p:cNvSpPr/>
              <p:nvPr/>
            </p:nvSpPr>
            <p:spPr>
              <a:xfrm>
                <a:off x="8764157" y="5630206"/>
                <a:ext cx="231128" cy="98679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409E0A70-5FBF-CA29-18A2-ACC4EF7F4C2C}"/>
                </a:ext>
              </a:extLst>
            </p:cNvPr>
            <p:cNvGrpSpPr/>
            <p:nvPr/>
          </p:nvGrpSpPr>
          <p:grpSpPr>
            <a:xfrm>
              <a:off x="8697200" y="3994446"/>
              <a:ext cx="452254" cy="2198391"/>
              <a:chOff x="8763445" y="3567941"/>
              <a:chExt cx="234962" cy="2133438"/>
            </a:xfrm>
          </p:grpSpPr>
          <p:pic>
            <p:nvPicPr>
              <p:cNvPr id="68" name="Picture 67" descr="A grey hinge with holes&#10;&#10;AI-generated content may be incorrect.">
                <a:extLst>
                  <a:ext uri="{FF2B5EF4-FFF2-40B4-BE49-F238E27FC236}">
                    <a16:creationId xmlns:a16="http://schemas.microsoft.com/office/drawing/2014/main" id="{DB90A3C7-A30C-5703-9B2B-B2738259F6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1361" t="26404" r="50001" b="29113"/>
              <a:stretch/>
            </p:blipFill>
            <p:spPr>
              <a:xfrm>
                <a:off x="8763446" y="3604553"/>
                <a:ext cx="234961" cy="2072451"/>
              </a:xfrm>
              <a:prstGeom prst="rect">
                <a:avLst/>
              </a:prstGeom>
            </p:spPr>
          </p:pic>
          <p:sp>
            <p:nvSpPr>
              <p:cNvPr id="69" name="Oval 68">
                <a:extLst>
                  <a:ext uri="{FF2B5EF4-FFF2-40B4-BE49-F238E27FC236}">
                    <a16:creationId xmlns:a16="http://schemas.microsoft.com/office/drawing/2014/main" id="{D65DE313-D0DE-2DF0-0D60-D9663487C7BB}"/>
                  </a:ext>
                </a:extLst>
              </p:cNvPr>
              <p:cNvSpPr/>
              <p:nvPr/>
            </p:nvSpPr>
            <p:spPr>
              <a:xfrm>
                <a:off x="8763446" y="3567941"/>
                <a:ext cx="234961" cy="98679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>
                <a:extLst>
                  <a:ext uri="{FF2B5EF4-FFF2-40B4-BE49-F238E27FC236}">
                    <a16:creationId xmlns:a16="http://schemas.microsoft.com/office/drawing/2014/main" id="{F3B99393-C449-278C-3D78-48B8817E1A41}"/>
                  </a:ext>
                </a:extLst>
              </p:cNvPr>
              <p:cNvSpPr/>
              <p:nvPr/>
            </p:nvSpPr>
            <p:spPr>
              <a:xfrm>
                <a:off x="8763445" y="5651194"/>
                <a:ext cx="234960" cy="50185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dk1">
                  <a:shade val="15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0E53862E-125A-9A09-D85D-BCFD52864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WM LNZA </a:t>
            </a:r>
            <a:br>
              <a:rPr lang="en-GB" dirty="0"/>
            </a:br>
            <a:r>
              <a:rPr lang="en-GB" dirty="0"/>
              <a:t>proposition</a:t>
            </a:r>
          </a:p>
        </p:txBody>
      </p:sp>
    </p:spTree>
    <p:extLst>
      <p:ext uri="{BB962C8B-B14F-4D97-AF65-F5344CB8AC3E}">
        <p14:creationId xmlns:p14="http://schemas.microsoft.com/office/powerpoint/2010/main" val="196664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067EB73-E5D9-0DFD-A118-798C23304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Investment vehicle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29A5E-5048-84E5-9FD9-A6BCB0B7E1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810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4EB34-4519-89E5-EF9D-B246B0067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884" y="5027221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Complex public </a:t>
            </a:r>
            <a:br>
              <a:rPr lang="en-GB" dirty="0"/>
            </a:br>
            <a:r>
              <a:rPr lang="en-GB" dirty="0"/>
              <a:t>funding landscape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4EEF12B-71BA-C6FC-3DE8-1EA9C5134F4C}"/>
              </a:ext>
            </a:extLst>
          </p:cNvPr>
          <p:cNvSpPr/>
          <p:nvPr/>
        </p:nvSpPr>
        <p:spPr>
          <a:xfrm>
            <a:off x="1444800" y="1669978"/>
            <a:ext cx="1533528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DESNZ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EAA0AAA-B697-E295-3C2C-DB569B8BBA83}"/>
              </a:ext>
            </a:extLst>
          </p:cNvPr>
          <p:cNvSpPr/>
          <p:nvPr/>
        </p:nvSpPr>
        <p:spPr>
          <a:xfrm>
            <a:off x="4967286" y="4120704"/>
            <a:ext cx="2257425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Mayoral strategic authorities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7221-3791-7882-E122-BC278F8D7BBB}"/>
              </a:ext>
            </a:extLst>
          </p:cNvPr>
          <p:cNvSpPr/>
          <p:nvPr/>
        </p:nvSpPr>
        <p:spPr>
          <a:xfrm>
            <a:off x="6510327" y="4948524"/>
            <a:ext cx="2257425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Local authorities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9CB7474-1283-9A76-A74B-97DCB47E4E66}"/>
              </a:ext>
            </a:extLst>
          </p:cNvPr>
          <p:cNvSpPr/>
          <p:nvPr/>
        </p:nvSpPr>
        <p:spPr>
          <a:xfrm>
            <a:off x="8193600" y="5882219"/>
            <a:ext cx="2257425" cy="720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Local community organisations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DB19908-6C01-8F2F-E51A-5A2C6A7183C5}"/>
              </a:ext>
            </a:extLst>
          </p:cNvPr>
          <p:cNvSpPr/>
          <p:nvPr/>
        </p:nvSpPr>
        <p:spPr>
          <a:xfrm>
            <a:off x="1570415" y="3109979"/>
            <a:ext cx="1282298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GBE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56703E1C-1949-F0BA-4D54-993833AB0DCC}"/>
              </a:ext>
            </a:extLst>
          </p:cNvPr>
          <p:cNvSpPr/>
          <p:nvPr/>
        </p:nvSpPr>
        <p:spPr>
          <a:xfrm>
            <a:off x="10132832" y="1669978"/>
            <a:ext cx="1533528" cy="720000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NWF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6829BEF-5F18-76F0-5873-ED9D60749118}"/>
              </a:ext>
            </a:extLst>
          </p:cNvPr>
          <p:cNvSpPr/>
          <p:nvPr/>
        </p:nvSpPr>
        <p:spPr>
          <a:xfrm>
            <a:off x="4967286" y="323136"/>
            <a:ext cx="2257425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Treasury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6F8F226F-DBF2-F2EF-107F-E8478BB5358C}"/>
              </a:ext>
            </a:extLst>
          </p:cNvPr>
          <p:cNvSpPr/>
          <p:nvPr/>
        </p:nvSpPr>
        <p:spPr>
          <a:xfrm>
            <a:off x="4038156" y="2091314"/>
            <a:ext cx="1533528" cy="72000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INTEGRATED SETTLEMENT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A394C17-B759-974B-47B2-45E2E683CC9F}"/>
              </a:ext>
            </a:extLst>
          </p:cNvPr>
          <p:cNvSpPr/>
          <p:nvPr/>
        </p:nvSpPr>
        <p:spPr>
          <a:xfrm>
            <a:off x="3159323" y="3624687"/>
            <a:ext cx="1282297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NZ Hubs</a:t>
            </a:r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A7053203-D90F-03EE-913A-0D18263831AC}"/>
              </a:ext>
            </a:extLst>
          </p:cNvPr>
          <p:cNvSpPr/>
          <p:nvPr/>
        </p:nvSpPr>
        <p:spPr>
          <a:xfrm>
            <a:off x="76787" y="3109979"/>
            <a:ext cx="1282298" cy="720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WHA</a:t>
            </a:r>
          </a:p>
        </p:txBody>
      </p:sp>
      <p:cxnSp>
        <p:nvCxnSpPr>
          <p:cNvPr id="67" name="Connector: Elbow 66">
            <a:extLst>
              <a:ext uri="{FF2B5EF4-FFF2-40B4-BE49-F238E27FC236}">
                <a16:creationId xmlns:a16="http://schemas.microsoft.com/office/drawing/2014/main" id="{3ADCFFE3-609F-2045-D0E6-7706EB6FE162}"/>
              </a:ext>
            </a:extLst>
          </p:cNvPr>
          <p:cNvCxnSpPr>
            <a:stCxn id="4" idx="2"/>
            <a:endCxn id="51" idx="0"/>
          </p:cNvCxnSpPr>
          <p:nvPr/>
        </p:nvCxnSpPr>
        <p:spPr>
          <a:xfrm rot="16200000" flipH="1">
            <a:off x="2388664" y="2212878"/>
            <a:ext cx="1234709" cy="1588908"/>
          </a:xfrm>
          <a:prstGeom prst="bentConnector3">
            <a:avLst>
              <a:gd name="adj1" fmla="val 29428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Connector: Elbow 68">
            <a:extLst>
              <a:ext uri="{FF2B5EF4-FFF2-40B4-BE49-F238E27FC236}">
                <a16:creationId xmlns:a16="http://schemas.microsoft.com/office/drawing/2014/main" id="{B28DA28D-AE2A-6457-0ECC-93371D32488C}"/>
              </a:ext>
            </a:extLst>
          </p:cNvPr>
          <p:cNvCxnSpPr>
            <a:stCxn id="4" idx="2"/>
            <a:endCxn id="65" idx="0"/>
          </p:cNvCxnSpPr>
          <p:nvPr/>
        </p:nvCxnSpPr>
        <p:spPr>
          <a:xfrm rot="5400000">
            <a:off x="1104750" y="2003164"/>
            <a:ext cx="720001" cy="149362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8BBEF850-465E-4785-269E-5AEA77E4069B}"/>
              </a:ext>
            </a:extLst>
          </p:cNvPr>
          <p:cNvCxnSpPr>
            <a:stCxn id="4" idx="2"/>
            <a:endCxn id="14" idx="0"/>
          </p:cNvCxnSpPr>
          <p:nvPr/>
        </p:nvCxnSpPr>
        <p:spPr>
          <a:xfrm>
            <a:off x="2211564" y="2389978"/>
            <a:ext cx="0" cy="7200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Connector: Elbow 74">
            <a:extLst>
              <a:ext uri="{FF2B5EF4-FFF2-40B4-BE49-F238E27FC236}">
                <a16:creationId xmlns:a16="http://schemas.microsoft.com/office/drawing/2014/main" id="{8BEA885A-AAF2-AB40-FCF2-A56F163AB634}"/>
              </a:ext>
            </a:extLst>
          </p:cNvPr>
          <p:cNvCxnSpPr>
            <a:stCxn id="16" idx="2"/>
            <a:endCxn id="4" idx="0"/>
          </p:cNvCxnSpPr>
          <p:nvPr/>
        </p:nvCxnSpPr>
        <p:spPr>
          <a:xfrm rot="5400000">
            <a:off x="3840361" y="-585660"/>
            <a:ext cx="626842" cy="388443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Connector: Elbow 76">
            <a:extLst>
              <a:ext uri="{FF2B5EF4-FFF2-40B4-BE49-F238E27FC236}">
                <a16:creationId xmlns:a16="http://schemas.microsoft.com/office/drawing/2014/main" id="{45F82156-A932-1A45-A861-84E60073D92B}"/>
              </a:ext>
            </a:extLst>
          </p:cNvPr>
          <p:cNvCxnSpPr>
            <a:stCxn id="16" idx="2"/>
            <a:endCxn id="15" idx="0"/>
          </p:cNvCxnSpPr>
          <p:nvPr/>
        </p:nvCxnSpPr>
        <p:spPr>
          <a:xfrm rot="16200000" flipH="1">
            <a:off x="8184376" y="-1045242"/>
            <a:ext cx="626842" cy="4803597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3" name="Connector: Elbow 82">
            <a:extLst>
              <a:ext uri="{FF2B5EF4-FFF2-40B4-BE49-F238E27FC236}">
                <a16:creationId xmlns:a16="http://schemas.microsoft.com/office/drawing/2014/main" id="{1388863F-DACD-DDBF-4AFC-E6F4CA26AFEB}"/>
              </a:ext>
            </a:extLst>
          </p:cNvPr>
          <p:cNvCxnSpPr>
            <a:cxnSpLocks/>
            <a:stCxn id="106" idx="2"/>
            <a:endCxn id="6" idx="0"/>
          </p:cNvCxnSpPr>
          <p:nvPr/>
        </p:nvCxnSpPr>
        <p:spPr>
          <a:xfrm rot="16200000" flipH="1">
            <a:off x="5828312" y="3137796"/>
            <a:ext cx="2558546" cy="1062909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1" name="Rectangle: Rounded Corners 90">
            <a:extLst>
              <a:ext uri="{FF2B5EF4-FFF2-40B4-BE49-F238E27FC236}">
                <a16:creationId xmlns:a16="http://schemas.microsoft.com/office/drawing/2014/main" id="{A5F83EE7-2CFB-8931-AAC9-239509521E68}"/>
              </a:ext>
            </a:extLst>
          </p:cNvPr>
          <p:cNvSpPr/>
          <p:nvPr/>
        </p:nvSpPr>
        <p:spPr>
          <a:xfrm>
            <a:off x="7971099" y="1669978"/>
            <a:ext cx="1533528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PWLB</a:t>
            </a:r>
          </a:p>
        </p:txBody>
      </p:sp>
      <p:cxnSp>
        <p:nvCxnSpPr>
          <p:cNvPr id="94" name="Connector: Elbow 93">
            <a:extLst>
              <a:ext uri="{FF2B5EF4-FFF2-40B4-BE49-F238E27FC236}">
                <a16:creationId xmlns:a16="http://schemas.microsoft.com/office/drawing/2014/main" id="{0F891E16-A713-FE67-8E45-D81C2501B8E7}"/>
              </a:ext>
            </a:extLst>
          </p:cNvPr>
          <p:cNvCxnSpPr>
            <a:stCxn id="16" idx="2"/>
            <a:endCxn id="91" idx="0"/>
          </p:cNvCxnSpPr>
          <p:nvPr/>
        </p:nvCxnSpPr>
        <p:spPr>
          <a:xfrm rot="16200000" flipH="1">
            <a:off x="7103510" y="35625"/>
            <a:ext cx="626842" cy="2641864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6" name="Rectangle: Rounded Corners 105">
            <a:extLst>
              <a:ext uri="{FF2B5EF4-FFF2-40B4-BE49-F238E27FC236}">
                <a16:creationId xmlns:a16="http://schemas.microsoft.com/office/drawing/2014/main" id="{C24375D3-2DA3-15A6-3040-01D1242EDD2E}"/>
              </a:ext>
            </a:extLst>
          </p:cNvPr>
          <p:cNvSpPr/>
          <p:nvPr/>
        </p:nvSpPr>
        <p:spPr>
          <a:xfrm>
            <a:off x="5809367" y="1669978"/>
            <a:ext cx="1533528" cy="7200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MHCLG</a:t>
            </a:r>
          </a:p>
        </p:txBody>
      </p:sp>
      <p:cxnSp>
        <p:nvCxnSpPr>
          <p:cNvPr id="110" name="Connector: Elbow 109">
            <a:extLst>
              <a:ext uri="{FF2B5EF4-FFF2-40B4-BE49-F238E27FC236}">
                <a16:creationId xmlns:a16="http://schemas.microsoft.com/office/drawing/2014/main" id="{6F1D3202-C47A-AA5B-38C9-C48D5FCA5D45}"/>
              </a:ext>
            </a:extLst>
          </p:cNvPr>
          <p:cNvCxnSpPr>
            <a:stCxn id="22" idx="2"/>
            <a:endCxn id="5" idx="0"/>
          </p:cNvCxnSpPr>
          <p:nvPr/>
        </p:nvCxnSpPr>
        <p:spPr>
          <a:xfrm rot="16200000" flipH="1">
            <a:off x="4795764" y="2820469"/>
            <a:ext cx="1309390" cy="129107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2" name="Connector: Elbow 111">
            <a:extLst>
              <a:ext uri="{FF2B5EF4-FFF2-40B4-BE49-F238E27FC236}">
                <a16:creationId xmlns:a16="http://schemas.microsoft.com/office/drawing/2014/main" id="{CDC5DFEB-0B70-595B-DEC8-F575153FE85A}"/>
              </a:ext>
            </a:extLst>
          </p:cNvPr>
          <p:cNvCxnSpPr>
            <a:stCxn id="91" idx="2"/>
            <a:endCxn id="5" idx="3"/>
          </p:cNvCxnSpPr>
          <p:nvPr/>
        </p:nvCxnSpPr>
        <p:spPr>
          <a:xfrm rot="5400000">
            <a:off x="6935924" y="2678765"/>
            <a:ext cx="2090726" cy="151315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4" name="Connector: Elbow 113">
            <a:extLst>
              <a:ext uri="{FF2B5EF4-FFF2-40B4-BE49-F238E27FC236}">
                <a16:creationId xmlns:a16="http://schemas.microsoft.com/office/drawing/2014/main" id="{3B76D44F-5F8A-3840-4A26-DEAAF4BB546D}"/>
              </a:ext>
            </a:extLst>
          </p:cNvPr>
          <p:cNvCxnSpPr>
            <a:stCxn id="91" idx="2"/>
            <a:endCxn id="6" idx="3"/>
          </p:cNvCxnSpPr>
          <p:nvPr/>
        </p:nvCxnSpPr>
        <p:spPr>
          <a:xfrm rot="16200000" flipH="1">
            <a:off x="7293534" y="3834306"/>
            <a:ext cx="2918546" cy="29889"/>
          </a:xfrm>
          <a:prstGeom prst="bentConnector4">
            <a:avLst>
              <a:gd name="adj1" fmla="val 43833"/>
              <a:gd name="adj2" fmla="val 3330202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Connector: Elbow 123">
            <a:extLst>
              <a:ext uri="{FF2B5EF4-FFF2-40B4-BE49-F238E27FC236}">
                <a16:creationId xmlns:a16="http://schemas.microsoft.com/office/drawing/2014/main" id="{BBECDC3A-D1E0-D392-AB83-63DAC6369B82}"/>
              </a:ext>
            </a:extLst>
          </p:cNvPr>
          <p:cNvCxnSpPr>
            <a:stCxn id="16" idx="2"/>
            <a:endCxn id="106" idx="0"/>
          </p:cNvCxnSpPr>
          <p:nvPr/>
        </p:nvCxnSpPr>
        <p:spPr>
          <a:xfrm rot="16200000" flipH="1">
            <a:off x="6022644" y="1116491"/>
            <a:ext cx="626842" cy="480132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8" name="Connector: Elbow 127">
            <a:extLst>
              <a:ext uri="{FF2B5EF4-FFF2-40B4-BE49-F238E27FC236}">
                <a16:creationId xmlns:a16="http://schemas.microsoft.com/office/drawing/2014/main" id="{0A4F5B0D-8EE3-A9DC-8857-4C745A96C7F9}"/>
              </a:ext>
            </a:extLst>
          </p:cNvPr>
          <p:cNvCxnSpPr>
            <a:stCxn id="4" idx="3"/>
            <a:endCxn id="22" idx="1"/>
          </p:cNvCxnSpPr>
          <p:nvPr/>
        </p:nvCxnSpPr>
        <p:spPr>
          <a:xfrm>
            <a:off x="2978328" y="2029978"/>
            <a:ext cx="1059828" cy="421336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3" name="Connector: Elbow 132">
            <a:extLst>
              <a:ext uri="{FF2B5EF4-FFF2-40B4-BE49-F238E27FC236}">
                <a16:creationId xmlns:a16="http://schemas.microsoft.com/office/drawing/2014/main" id="{5F098583-5435-7291-4736-64616E896447}"/>
              </a:ext>
            </a:extLst>
          </p:cNvPr>
          <p:cNvCxnSpPr>
            <a:cxnSpLocks/>
            <a:stCxn id="15" idx="2"/>
          </p:cNvCxnSpPr>
          <p:nvPr/>
        </p:nvCxnSpPr>
        <p:spPr>
          <a:xfrm rot="5400000">
            <a:off x="7952136" y="1662554"/>
            <a:ext cx="2220037" cy="3674885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Connector: Elbow 135">
            <a:extLst>
              <a:ext uri="{FF2B5EF4-FFF2-40B4-BE49-F238E27FC236}">
                <a16:creationId xmlns:a16="http://schemas.microsoft.com/office/drawing/2014/main" id="{0F5CB0BF-9B88-3697-0F4C-63AF4A884E5D}"/>
              </a:ext>
            </a:extLst>
          </p:cNvPr>
          <p:cNvCxnSpPr>
            <a:cxnSpLocks/>
          </p:cNvCxnSpPr>
          <p:nvPr/>
        </p:nvCxnSpPr>
        <p:spPr>
          <a:xfrm rot="5400000">
            <a:off x="8374401" y="2889204"/>
            <a:ext cx="2918546" cy="213184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68966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64F56-62F2-783E-9084-31CA9ECFA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Transformational funding?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C9BE78-AC4F-3001-B917-36E296E619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133" y="1865189"/>
            <a:ext cx="3587934" cy="481989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1DCD236-8D08-F4F4-2316-6EFFB9FF1B81}"/>
              </a:ext>
            </a:extLst>
          </p:cNvPr>
          <p:cNvSpPr/>
          <p:nvPr/>
        </p:nvSpPr>
        <p:spPr>
          <a:xfrm>
            <a:off x="6311899" y="4465638"/>
            <a:ext cx="2219449" cy="221944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CDEL FT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Repayable capital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FA56A9-4B75-5176-0C2E-163C97F918A4}"/>
              </a:ext>
            </a:extLst>
          </p:cNvPr>
          <p:cNvSpPr/>
          <p:nvPr/>
        </p:nvSpPr>
        <p:spPr>
          <a:xfrm>
            <a:off x="6311899" y="3818670"/>
            <a:ext cx="2219449" cy="6088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Grants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D85732-73AC-9CCE-FDD9-5956FA743B7E}"/>
              </a:ext>
            </a:extLst>
          </p:cNvPr>
          <p:cNvSpPr/>
          <p:nvPr/>
        </p:nvSpPr>
        <p:spPr>
          <a:xfrm>
            <a:off x="6311898" y="3170970"/>
            <a:ext cx="2219449" cy="6088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Other repayable finance e.g. PWLB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F9B387-7E28-A1BF-E48E-160E131DBCC7}"/>
              </a:ext>
            </a:extLst>
          </p:cNvPr>
          <p:cNvSpPr/>
          <p:nvPr/>
        </p:nvSpPr>
        <p:spPr>
          <a:xfrm>
            <a:off x="6311898" y="1865189"/>
            <a:ext cx="2219449" cy="126694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Private investment?</a:t>
            </a:r>
          </a:p>
        </p:txBody>
      </p:sp>
    </p:spTree>
    <p:extLst>
      <p:ext uri="{BB962C8B-B14F-4D97-AF65-F5344CB8AC3E}">
        <p14:creationId xmlns:p14="http://schemas.microsoft.com/office/powerpoint/2010/main" val="825744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CC9FE-2216-88CE-D625-1FF9B4976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Proposed Funds</a:t>
            </a:r>
          </a:p>
        </p:txBody>
      </p:sp>
      <p:pic>
        <p:nvPicPr>
          <p:cNvPr id="11" name="Picture 10" descr="A diagram of a project&#10;&#10;AI-generated content may be incorrect.">
            <a:extLst>
              <a:ext uri="{FF2B5EF4-FFF2-40B4-BE49-F238E27FC236}">
                <a16:creationId xmlns:a16="http://schemas.microsoft.com/office/drawing/2014/main" id="{458EA022-D3A2-D043-6883-FDABADFD0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26425"/>
            <a:ext cx="10467474" cy="507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96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040628-921E-E7D0-BA1A-F47CA0373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9E50710-C8C4-8CF4-A610-9BE76716E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Credible pipelines of projects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8BFAB7-84C6-F29C-138A-A004D31B33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485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905B5F78-FBE0-3B7E-2372-84355CCFFE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9F6DB96-A0C1-A24D-7D87-8DE1301CFB42}"/>
              </a:ext>
            </a:extLst>
          </p:cNvPr>
          <p:cNvSpPr/>
          <p:nvPr/>
        </p:nvSpPr>
        <p:spPr>
          <a:xfrm>
            <a:off x="0" y="2456571"/>
            <a:ext cx="12192000" cy="247102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have </a:t>
            </a:r>
            <a:r>
              <a:rPr lang="en-GB" sz="5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 </a:t>
            </a:r>
            <a:r>
              <a:rPr lang="en-GB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br>
              <a:rPr lang="en-GB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5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attractive pipelines of projects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B7B0A4A-40FC-148F-4F54-0E9F3AB987D9}"/>
              </a:ext>
            </a:extLst>
          </p:cNvPr>
          <p:cNvSpPr txBox="1">
            <a:spLocks/>
          </p:cNvSpPr>
          <p:nvPr/>
        </p:nvSpPr>
        <p:spPr>
          <a:xfrm>
            <a:off x="486383" y="1765907"/>
            <a:ext cx="11459183" cy="2592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EE7624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GB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085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49D46-2693-F33E-9FB3-0F8AD9266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Projects need developing </a:t>
            </a:r>
          </a:p>
        </p:txBody>
      </p:sp>
      <p:pic>
        <p:nvPicPr>
          <p:cNvPr id="7" name="Graphic 6" descr="Lightbulb and gear outline">
            <a:extLst>
              <a:ext uri="{FF2B5EF4-FFF2-40B4-BE49-F238E27FC236}">
                <a16:creationId xmlns:a16="http://schemas.microsoft.com/office/drawing/2014/main" id="{0B7435D3-23C0-EDF1-C28B-2E865AC7099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6528" y="2772966"/>
            <a:ext cx="1018452" cy="10184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E8953BE-C624-16B8-8B72-3563076F4FCD}"/>
              </a:ext>
            </a:extLst>
          </p:cNvPr>
          <p:cNvSpPr txBox="1"/>
          <p:nvPr/>
        </p:nvSpPr>
        <p:spPr>
          <a:xfrm>
            <a:off x="204327" y="1787858"/>
            <a:ext cx="11689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Idea or </a:t>
            </a:r>
            <a:b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concept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48C822EB-25E2-20BB-0040-35C31320DF0C}"/>
              </a:ext>
            </a:extLst>
          </p:cNvPr>
          <p:cNvSpPr/>
          <p:nvPr/>
        </p:nvSpPr>
        <p:spPr>
          <a:xfrm>
            <a:off x="1476070" y="1958638"/>
            <a:ext cx="798820" cy="324470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050C46-698C-A8DE-31DA-D7E971FE179E}"/>
              </a:ext>
            </a:extLst>
          </p:cNvPr>
          <p:cNvSpPr txBox="1"/>
          <p:nvPr/>
        </p:nvSpPr>
        <p:spPr>
          <a:xfrm>
            <a:off x="2354765" y="1931346"/>
            <a:ext cx="10534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Project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471493-41E4-65EF-F851-482AA6FD3A67}"/>
              </a:ext>
            </a:extLst>
          </p:cNvPr>
          <p:cNvSpPr txBox="1"/>
          <p:nvPr/>
        </p:nvSpPr>
        <p:spPr>
          <a:xfrm>
            <a:off x="5415992" y="1931346"/>
            <a:ext cx="24080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Developed project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C29203-DD16-9BA7-93A8-89BCAD647F2C}"/>
              </a:ext>
            </a:extLst>
          </p:cNvPr>
          <p:cNvSpPr txBox="1"/>
          <p:nvPr/>
        </p:nvSpPr>
        <p:spPr>
          <a:xfrm>
            <a:off x="8959360" y="1947982"/>
            <a:ext cx="32175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Investment ready project</a:t>
            </a:r>
          </a:p>
        </p:txBody>
      </p:sp>
      <p:pic>
        <p:nvPicPr>
          <p:cNvPr id="14" name="Graphic 13" descr="Office worker female with solid fill">
            <a:extLst>
              <a:ext uri="{FF2B5EF4-FFF2-40B4-BE49-F238E27FC236}">
                <a16:creationId xmlns:a16="http://schemas.microsoft.com/office/drawing/2014/main" id="{E8E88631-8368-43D0-F6C1-D708EAA02F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56295" y="2631953"/>
            <a:ext cx="634410" cy="63441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6FF38BC-FC83-866C-670A-9261CDC91A08}"/>
              </a:ext>
            </a:extLst>
          </p:cNvPr>
          <p:cNvSpPr txBox="1"/>
          <p:nvPr/>
        </p:nvSpPr>
        <p:spPr>
          <a:xfrm>
            <a:off x="3086375" y="276449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Sponsor</a:t>
            </a:r>
          </a:p>
        </p:txBody>
      </p:sp>
      <p:pic>
        <p:nvPicPr>
          <p:cNvPr id="17" name="Graphic 16" descr="Blueprint with solid fill">
            <a:extLst>
              <a:ext uri="{FF2B5EF4-FFF2-40B4-BE49-F238E27FC236}">
                <a16:creationId xmlns:a16="http://schemas.microsoft.com/office/drawing/2014/main" id="{38149729-5D65-0D98-BC37-9345F0702FC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56295" y="4136008"/>
            <a:ext cx="634410" cy="634410"/>
          </a:xfrm>
          <a:prstGeom prst="rect">
            <a:avLst/>
          </a:prstGeom>
        </p:spPr>
      </p:pic>
      <p:pic>
        <p:nvPicPr>
          <p:cNvPr id="19" name="Graphic 18" descr="Neighborhood with solid fill">
            <a:extLst>
              <a:ext uri="{FF2B5EF4-FFF2-40B4-BE49-F238E27FC236}">
                <a16:creationId xmlns:a16="http://schemas.microsoft.com/office/drawing/2014/main" id="{97839690-4EED-BCB5-E375-397BA9AD22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56295" y="3423431"/>
            <a:ext cx="634410" cy="63441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3CE45727-D245-EFD7-749F-785245CAD0FC}"/>
              </a:ext>
            </a:extLst>
          </p:cNvPr>
          <p:cNvSpPr txBox="1"/>
          <p:nvPr/>
        </p:nvSpPr>
        <p:spPr>
          <a:xfrm>
            <a:off x="3086375" y="3497834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DEBF4B-B400-4A0A-CABC-E402D9BDEFB8}"/>
              </a:ext>
            </a:extLst>
          </p:cNvPr>
          <p:cNvSpPr txBox="1"/>
          <p:nvPr/>
        </p:nvSpPr>
        <p:spPr>
          <a:xfrm>
            <a:off x="3086375" y="4231176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Initial feasibility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75B8B16-8733-CDA3-A033-6EB4EB866573}"/>
              </a:ext>
            </a:extLst>
          </p:cNvPr>
          <p:cNvSpPr txBox="1"/>
          <p:nvPr/>
        </p:nvSpPr>
        <p:spPr>
          <a:xfrm>
            <a:off x="3086375" y="496451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Initial costing</a:t>
            </a:r>
          </a:p>
        </p:txBody>
      </p:sp>
      <p:pic>
        <p:nvPicPr>
          <p:cNvPr id="26" name="Graphic 25" descr="Statistics with solid fill">
            <a:extLst>
              <a:ext uri="{FF2B5EF4-FFF2-40B4-BE49-F238E27FC236}">
                <a16:creationId xmlns:a16="http://schemas.microsoft.com/office/drawing/2014/main" id="{6575BD29-5064-3E39-4057-B58938E697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75353" y="2631953"/>
            <a:ext cx="601200" cy="6012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DDCEAC7-2190-2B7F-FE25-9185A00C0D36}"/>
              </a:ext>
            </a:extLst>
          </p:cNvPr>
          <p:cNvSpPr txBox="1"/>
          <p:nvPr/>
        </p:nvSpPr>
        <p:spPr>
          <a:xfrm>
            <a:off x="6172609" y="2556104"/>
            <a:ext cx="1479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Commercial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model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0000129-4DDC-E198-8B14-DD15991ADA9E}"/>
              </a:ext>
            </a:extLst>
          </p:cNvPr>
          <p:cNvSpPr txBox="1"/>
          <p:nvPr/>
        </p:nvSpPr>
        <p:spPr>
          <a:xfrm>
            <a:off x="6172609" y="3509896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Delivery route</a:t>
            </a:r>
          </a:p>
        </p:txBody>
      </p:sp>
      <p:pic>
        <p:nvPicPr>
          <p:cNvPr id="30" name="Graphic 29" descr="Money outline">
            <a:extLst>
              <a:ext uri="{FF2B5EF4-FFF2-40B4-BE49-F238E27FC236}">
                <a16:creationId xmlns:a16="http://schemas.microsoft.com/office/drawing/2014/main" id="{35E17658-0C07-7C10-7208-5C0A0550A7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356295" y="4848585"/>
            <a:ext cx="601200" cy="601200"/>
          </a:xfrm>
          <a:prstGeom prst="rect">
            <a:avLst/>
          </a:prstGeom>
        </p:spPr>
      </p:pic>
      <p:pic>
        <p:nvPicPr>
          <p:cNvPr id="32" name="Graphic 31" descr="Aspiration with solid fill">
            <a:extLst>
              <a:ext uri="{FF2B5EF4-FFF2-40B4-BE49-F238E27FC236}">
                <a16:creationId xmlns:a16="http://schemas.microsoft.com/office/drawing/2014/main" id="{BDBA3526-7F39-794F-CFBF-94F4E0FD29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75353" y="3423431"/>
            <a:ext cx="601200" cy="601200"/>
          </a:xfrm>
          <a:prstGeom prst="rect">
            <a:avLst/>
          </a:prstGeom>
        </p:spPr>
      </p:pic>
      <p:pic>
        <p:nvPicPr>
          <p:cNvPr id="34" name="Graphic 33" descr="Pound with solid fill">
            <a:extLst>
              <a:ext uri="{FF2B5EF4-FFF2-40B4-BE49-F238E27FC236}">
                <a16:creationId xmlns:a16="http://schemas.microsoft.com/office/drawing/2014/main" id="{530F6753-FB33-0726-0567-24B0EA0D94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475353" y="4250308"/>
            <a:ext cx="601200" cy="6012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593B5EE8-5D17-DF15-83CD-E7607BC10259}"/>
              </a:ext>
            </a:extLst>
          </p:cNvPr>
          <p:cNvSpPr txBox="1"/>
          <p:nvPr/>
        </p:nvSpPr>
        <p:spPr>
          <a:xfrm>
            <a:off x="6172609" y="4238387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requirement</a:t>
            </a:r>
          </a:p>
        </p:txBody>
      </p:sp>
      <p:pic>
        <p:nvPicPr>
          <p:cNvPr id="37" name="Graphic 36" descr="Document outline">
            <a:extLst>
              <a:ext uri="{FF2B5EF4-FFF2-40B4-BE49-F238E27FC236}">
                <a16:creationId xmlns:a16="http://schemas.microsoft.com/office/drawing/2014/main" id="{81266A80-830C-FB23-5EA0-294D227AD6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959360" y="2605387"/>
            <a:ext cx="590400" cy="590400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12B9AD3D-5958-7987-79E6-28D82FEAF8F5}"/>
              </a:ext>
            </a:extLst>
          </p:cNvPr>
          <p:cNvSpPr txBox="1"/>
          <p:nvPr/>
        </p:nvSpPr>
        <p:spPr>
          <a:xfrm>
            <a:off x="9637241" y="2569869"/>
            <a:ext cx="22982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Business case covering planning, legal, and procurement matters, revenue and risk allocation</a:t>
            </a:r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4C4A1AD7-2D45-47BE-9707-0EB31E363CDB}"/>
              </a:ext>
            </a:extLst>
          </p:cNvPr>
          <p:cNvSpPr/>
          <p:nvPr/>
        </p:nvSpPr>
        <p:spPr>
          <a:xfrm>
            <a:off x="3477550" y="1969038"/>
            <a:ext cx="1783984" cy="324470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184B18B3-B43E-EAE6-3CA6-BC6F762D3600}"/>
              </a:ext>
            </a:extLst>
          </p:cNvPr>
          <p:cNvSpPr/>
          <p:nvPr/>
        </p:nvSpPr>
        <p:spPr>
          <a:xfrm>
            <a:off x="7818732" y="1969038"/>
            <a:ext cx="1037794" cy="324470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1D4C50A-384D-92CE-C0B2-7103644CA85D}"/>
              </a:ext>
            </a:extLst>
          </p:cNvPr>
          <p:cNvSpPr/>
          <p:nvPr/>
        </p:nvSpPr>
        <p:spPr>
          <a:xfrm>
            <a:off x="2354765" y="5651500"/>
            <a:ext cx="6604595" cy="3107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May be opportunities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E89AB6E-12DA-47EE-7EF0-91869051E1F9}"/>
              </a:ext>
            </a:extLst>
          </p:cNvPr>
          <p:cNvSpPr/>
          <p:nvPr/>
        </p:nvSpPr>
        <p:spPr>
          <a:xfrm>
            <a:off x="9254561" y="5651500"/>
            <a:ext cx="2492940" cy="310799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Worth discussing</a:t>
            </a:r>
          </a:p>
        </p:txBody>
      </p:sp>
    </p:spTree>
    <p:extLst>
      <p:ext uri="{BB962C8B-B14F-4D97-AF65-F5344CB8AC3E}">
        <p14:creationId xmlns:p14="http://schemas.microsoft.com/office/powerpoint/2010/main" val="1671806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D37E8-9D3F-7689-6513-39B111A9A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A5668C-73AF-597F-D5D5-292E259E6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Place-based delivery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F5F1D2-CB09-6440-C876-95EED1D76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77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6FDC1-9C40-37FD-4568-A724C072C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Communities are critical to success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AC0236DE-8D9C-8293-6F03-00A0AE55A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939746"/>
            <a:ext cx="8752770" cy="455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423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C32CE9-CC0C-C4C4-817F-500DF02EB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01036-8CBA-5EC4-5904-2A38322E1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Events and resources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A84338-DECC-42BB-4F5C-5AF3091906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132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03BCA-2C74-B462-2551-6AFA92910E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A09A2AB0-D6D9-AFC7-543D-258CE2517D3A}"/>
              </a:ext>
            </a:extLst>
          </p:cNvPr>
          <p:cNvGrpSpPr/>
          <p:nvPr/>
        </p:nvGrpSpPr>
        <p:grpSpPr>
          <a:xfrm>
            <a:off x="14287" y="0"/>
            <a:ext cx="12217865" cy="6858000"/>
            <a:chOff x="14287" y="0"/>
            <a:chExt cx="12217865" cy="685800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130042D-44EE-ABD2-BC49-4552E339FD7A}"/>
                </a:ext>
              </a:extLst>
            </p:cNvPr>
            <p:cNvSpPr txBox="1"/>
            <p:nvPr/>
          </p:nvSpPr>
          <p:spPr>
            <a:xfrm>
              <a:off x="3045619" y="5784886"/>
              <a:ext cx="6100762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GB" sz="4000" dirty="0">
                  <a:latin typeface="Arial" panose="020B0604020202020204" pitchFamily="34" charset="0"/>
                  <a:cs typeface="Arial" panose="020B0604020202020204" pitchFamily="34" charset="0"/>
                </a:rPr>
                <a:t>fit4finance.org.uk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4EEED18-B631-F38A-B73A-DC873A5EC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287" y="0"/>
              <a:ext cx="12217865" cy="2400300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A0772C3-8155-F169-D924-1AFB01E8659F}"/>
                </a:ext>
              </a:extLst>
            </p:cNvPr>
            <p:cNvSpPr/>
            <p:nvPr/>
          </p:nvSpPr>
          <p:spPr>
            <a:xfrm>
              <a:off x="9901237" y="2943225"/>
              <a:ext cx="2288051" cy="391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6274EC2-6D0E-4C4C-EC02-4D8E679A4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09699" y="1607900"/>
              <a:ext cx="9125419" cy="3988005"/>
            </a:xfrm>
            <a:prstGeom prst="rect">
              <a:avLst/>
            </a:prstGeom>
          </p:spPr>
        </p:pic>
        <p:pic>
          <p:nvPicPr>
            <p:cNvPr id="1026" name="Picture 2" descr="GSENZH logo">
              <a:extLst>
                <a:ext uri="{FF2B5EF4-FFF2-40B4-BE49-F238E27FC236}">
                  <a16:creationId xmlns:a16="http://schemas.microsoft.com/office/drawing/2014/main" id="{2EBBC548-7C3B-B168-AC75-8A72767941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0699" y="5595804"/>
              <a:ext cx="2534119" cy="1086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378242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E72C-EE0F-2762-4643-3505B1CF6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Training</a:t>
            </a:r>
            <a:r>
              <a:rPr lang="en-GB" dirty="0"/>
              <a:t> from GSENZH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7AD660-1774-98B6-3EA9-A941156207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639" y="1476117"/>
            <a:ext cx="11106721" cy="5016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384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3D30C-C360-9CDE-173A-EB13FE0FB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Opportunities to hear more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DBD8A-9F7A-3A38-C952-684920226F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75213"/>
          </a:xfrm>
        </p:spPr>
        <p:txBody>
          <a:bodyPr>
            <a:normAutofit fontScale="85000" lnSpcReduction="20000"/>
          </a:bodyPr>
          <a:lstStyle/>
          <a:p>
            <a:pPr marL="2786063" indent="-2786063">
              <a:lnSpc>
                <a:spcPct val="110000"/>
              </a:lnSpc>
            </a:pPr>
            <a:r>
              <a:rPr lang="en-GB" dirty="0"/>
              <a:t>4 August	</a:t>
            </a:r>
            <a:r>
              <a:rPr lang="en-US" dirty="0"/>
              <a:t>Policy Briefing: Using the Warm Homes Fund to enable the UK's </a:t>
            </a:r>
            <a:r>
              <a:rPr lang="en-US" dirty="0" err="1"/>
              <a:t>neighbourhood</a:t>
            </a:r>
            <a:r>
              <a:rPr lang="en-US" dirty="0"/>
              <a:t> energy transition</a:t>
            </a:r>
            <a:br>
              <a:rPr lang="en-GB" dirty="0"/>
            </a:br>
            <a:r>
              <a:rPr lang="en-GB" dirty="0"/>
              <a:t>Coin Street Conference Centre, London</a:t>
            </a:r>
          </a:p>
          <a:p>
            <a:pPr>
              <a:lnSpc>
                <a:spcPct val="110000"/>
              </a:lnSpc>
            </a:pPr>
            <a:endParaRPr lang="en-GB" dirty="0"/>
          </a:p>
          <a:p>
            <a:pPr>
              <a:lnSpc>
                <a:spcPct val="110000"/>
              </a:lnSpc>
            </a:pPr>
            <a:r>
              <a:rPr lang="en-GB" dirty="0"/>
              <a:t>23 September	WMCA Energy Capital Partnership Conference</a:t>
            </a:r>
          </a:p>
          <a:p>
            <a:pPr>
              <a:lnSpc>
                <a:spcPct val="110000"/>
              </a:lnSpc>
            </a:pPr>
            <a:r>
              <a:rPr lang="en-GB" dirty="0"/>
              <a:t>			Millennium Point, Birmingham</a:t>
            </a:r>
            <a:br>
              <a:rPr lang="en-GB" dirty="0"/>
            </a:br>
            <a:endParaRPr lang="en-GB" dirty="0"/>
          </a:p>
          <a:p>
            <a:pPr marL="2786063" indent="-2786063">
              <a:lnSpc>
                <a:spcPct val="110000"/>
              </a:lnSpc>
            </a:pPr>
            <a:r>
              <a:rPr lang="en-GB" dirty="0"/>
              <a:t>1 December	National event on place-based net zero delivery – review of the Net Zero Neighbourhood programme</a:t>
            </a:r>
            <a:br>
              <a:rPr lang="en-GB" dirty="0"/>
            </a:br>
            <a:r>
              <a:rPr lang="en-GB" dirty="0"/>
              <a:t>Austin Court, Birmingham</a:t>
            </a:r>
          </a:p>
          <a:p>
            <a:pPr>
              <a:lnSpc>
                <a:spcPct val="110000"/>
              </a:lnSpc>
            </a:pPr>
            <a:endParaRPr lang="en-GB" dirty="0"/>
          </a:p>
          <a:p>
            <a:pPr>
              <a:lnSpc>
                <a:spcPct val="110000"/>
              </a:lnSpc>
            </a:pPr>
            <a:r>
              <a:rPr lang="en-GB" i="1" dirty="0"/>
              <a:t>Sign up for our </a:t>
            </a:r>
            <a:r>
              <a:rPr lang="en-GB" i="1" dirty="0">
                <a:hlinkClick r:id="rId2"/>
              </a:rPr>
              <a:t>newsletter</a:t>
            </a:r>
            <a:r>
              <a:rPr lang="en-GB" i="1" dirty="0"/>
              <a:t> to make sure you receive invitations </a:t>
            </a:r>
          </a:p>
        </p:txBody>
      </p:sp>
    </p:spTree>
    <p:extLst>
      <p:ext uri="{BB962C8B-B14F-4D97-AF65-F5344CB8AC3E}">
        <p14:creationId xmlns:p14="http://schemas.microsoft.com/office/powerpoint/2010/main" val="2142099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0B55F-1DF4-7A7B-1B7A-B4F0BAA7E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AEC960-DE86-51E5-C13F-5CB908131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barbara.leach@wmca.org.uk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864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MCA - Powerpoint Presentation Blank" id="{6ED153DF-5D31-4EAD-90C4-A51F833EF18D}" vid="{79D69EAE-4821-462B-8F73-956BD932F1A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9400e9-523f-4e90-a24f-94cb4492f7e7" xsi:nil="true"/>
    <lcf76f155ced4ddcb4097134ff3c332f xmlns="a30e8f8e-5a9e-46ca-8a9f-dbb033825e4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CEFD21EE46ED4592D351BF7592D04F" ma:contentTypeVersion="19" ma:contentTypeDescription="Create a new document." ma:contentTypeScope="" ma:versionID="dd51cac62f4d7f4c0c06f895fbd6245a">
  <xsd:schema xmlns:xsd="http://www.w3.org/2001/XMLSchema" xmlns:xs="http://www.w3.org/2001/XMLSchema" xmlns:p="http://schemas.microsoft.com/office/2006/metadata/properties" xmlns:ns2="a30e8f8e-5a9e-46ca-8a9f-dbb033825e44" xmlns:ns3="ca9400e9-523f-4e90-a24f-94cb4492f7e7" targetNamespace="http://schemas.microsoft.com/office/2006/metadata/properties" ma:root="true" ma:fieldsID="9e2d86dcfa66eb6f9a61f475b1e3e9dc" ns2:_="" ns3:_="">
    <xsd:import namespace="a30e8f8e-5a9e-46ca-8a9f-dbb033825e44"/>
    <xsd:import namespace="ca9400e9-523f-4e90-a24f-94cb4492f7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0e8f8e-5a9e-46ca-8a9f-dbb033825e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4cdd8fc-e793-49d6-b3d4-e89516b186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9400e9-523f-4e90-a24f-94cb4492f7e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78c8ba4-ceee-4bae-84ce-19f9d68d5146}" ma:internalName="TaxCatchAll" ma:showField="CatchAllData" ma:web="ca9400e9-523f-4e90-a24f-94cb4492f7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327E9F-B5BC-4182-81F9-169CD56ADA7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802545D-0E21-494A-B0AD-059A2517158F}">
  <ds:schemaRefs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6e5076b0-12dd-4d0e-8301-3bf71b7522db"/>
    <ds:schemaRef ds:uri="http://purl.org/dc/dcmitype/"/>
    <ds:schemaRef ds:uri="http://purl.org/dc/terms/"/>
    <ds:schemaRef ds:uri="http://schemas.microsoft.com/sharepoint/v3"/>
    <ds:schemaRef ds:uri="e6fdbf73-b2e7-4d93-a900-29638a8b26d2"/>
    <ds:schemaRef ds:uri="0a428aee-2e88-4f72-95f2-8748fbfa37e5"/>
    <ds:schemaRef ds:uri="ca9400e9-523f-4e90-a24f-94cb4492f7e7"/>
    <ds:schemaRef ds:uri="a30e8f8e-5a9e-46ca-8a9f-dbb033825e44"/>
  </ds:schemaRefs>
</ds:datastoreItem>
</file>

<file path=customXml/itemProps3.xml><?xml version="1.0" encoding="utf-8"?>
<ds:datastoreItem xmlns:ds="http://schemas.openxmlformats.org/officeDocument/2006/customXml" ds:itemID="{F97F8429-D261-4DC0-933A-E1B7E358B9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0e8f8e-5a9e-46ca-8a9f-dbb033825e44"/>
    <ds:schemaRef ds:uri="ca9400e9-523f-4e90-a24f-94cb4492f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0859eb45-f1ae-4e0a-9efa-e6d66bbb672f}" enabled="0" method="" siteId="{0859eb45-f1ae-4e0a-9efa-e6d66bbb672f}" removed="1"/>
  <clbl:label id="{de760f57-4b80-4f82-a072-78b0742e6c09}" enabled="0" method="" siteId="{de760f57-4b80-4f82-a072-78b0742e6c0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WMCA - Powerpoint Presentation Blank</Template>
  <TotalTime>0</TotalTime>
  <Words>322</Words>
  <Application>Microsoft Office PowerPoint</Application>
  <PresentationFormat>Widescreen</PresentationFormat>
  <Paragraphs>77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Arial</vt:lpstr>
      <vt:lpstr>Calibri</vt:lpstr>
      <vt:lpstr>Office Theme</vt:lpstr>
      <vt:lpstr>West Midlands  Local Net Zero Accelerator</vt:lpstr>
      <vt:lpstr>WMCA</vt:lpstr>
      <vt:lpstr>The investor context</vt:lpstr>
      <vt:lpstr>The WM LNZA  proposition</vt:lpstr>
      <vt:lpstr>Investment vehicle</vt:lpstr>
      <vt:lpstr>Complex public  funding landscape</vt:lpstr>
      <vt:lpstr>Transformational funding?</vt:lpstr>
      <vt:lpstr>Proposed Funds</vt:lpstr>
      <vt:lpstr>Credible pipelines of projects</vt:lpstr>
      <vt:lpstr>PowerPoint Presentation</vt:lpstr>
      <vt:lpstr>Projects need developing </vt:lpstr>
      <vt:lpstr>Place-based delivery</vt:lpstr>
      <vt:lpstr>Communities are critical to success</vt:lpstr>
      <vt:lpstr>Events and resources</vt:lpstr>
      <vt:lpstr>PowerPoint Presentation</vt:lpstr>
      <vt:lpstr>Training from GSENZH</vt:lpstr>
      <vt:lpstr>Opportunities to hear more</vt:lpstr>
      <vt:lpstr>Contact details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Barbara Leach</dc:creator>
  <cp:lastModifiedBy>Megan Isaac</cp:lastModifiedBy>
  <cp:revision>1</cp:revision>
  <dcterms:created xsi:type="dcterms:W3CDTF">2026-07-10T09:43:28Z</dcterms:created>
  <dcterms:modified xsi:type="dcterms:W3CDTF">2026-07-29T16:19:42Z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0x01010091CEFD21EE46ED4592D351BF7592D04F</vt:lpwstr>
  </property>
  <property fmtid="{D5CDD505-2E9C-101B-9397-08002B2CF9AE}" pid="3" name="MediaServiceImageTags">
    <vt:lpwstr/>
  </property>
</Properties>
</file>